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9" r:id="rId2"/>
    <p:sldId id="291" r:id="rId3"/>
    <p:sldId id="302" r:id="rId4"/>
    <p:sldId id="329" r:id="rId5"/>
    <p:sldId id="260" r:id="rId6"/>
    <p:sldId id="304" r:id="rId7"/>
    <p:sldId id="305" r:id="rId8"/>
    <p:sldId id="306" r:id="rId9"/>
    <p:sldId id="290" r:id="rId10"/>
    <p:sldId id="307" r:id="rId11"/>
    <p:sldId id="326" r:id="rId12"/>
    <p:sldId id="289" r:id="rId13"/>
    <p:sldId id="294" r:id="rId14"/>
    <p:sldId id="308" r:id="rId15"/>
    <p:sldId id="295" r:id="rId16"/>
    <p:sldId id="309" r:id="rId17"/>
    <p:sldId id="292" r:id="rId18"/>
    <p:sldId id="322" r:id="rId19"/>
    <p:sldId id="310" r:id="rId20"/>
    <p:sldId id="311" r:id="rId21"/>
    <p:sldId id="321" r:id="rId22"/>
    <p:sldId id="312" r:id="rId23"/>
    <p:sldId id="313" r:id="rId24"/>
    <p:sldId id="300" r:id="rId25"/>
    <p:sldId id="314" r:id="rId26"/>
    <p:sldId id="297" r:id="rId27"/>
    <p:sldId id="323" r:id="rId28"/>
    <p:sldId id="327" r:id="rId29"/>
    <p:sldId id="298" r:id="rId30"/>
    <p:sldId id="299" r:id="rId31"/>
    <p:sldId id="296" r:id="rId32"/>
    <p:sldId id="315" r:id="rId33"/>
    <p:sldId id="293" r:id="rId34"/>
    <p:sldId id="301" r:id="rId35"/>
    <p:sldId id="317" r:id="rId36"/>
    <p:sldId id="324" r:id="rId37"/>
    <p:sldId id="303" r:id="rId38"/>
    <p:sldId id="318" r:id="rId39"/>
    <p:sldId id="316" r:id="rId40"/>
    <p:sldId id="319" r:id="rId41"/>
    <p:sldId id="328" r:id="rId42"/>
    <p:sldId id="320" r:id="rId43"/>
    <p:sldId id="325" r:id="rId44"/>
    <p:sldId id="288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B249"/>
    <a:srgbClr val="2A2828"/>
    <a:srgbClr val="67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52" autoAdjust="0"/>
  </p:normalViewPr>
  <p:slideViewPr>
    <p:cSldViewPr snapToGrid="0">
      <p:cViewPr varScale="1">
        <p:scale>
          <a:sx n="79" d="100"/>
          <a:sy n="79" d="100"/>
        </p:scale>
        <p:origin x="82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DC29B-0B9E-44C8-AE88-9527F6BA3A34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3A335-8994-4C9B-8BB9-A80400F9C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39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a00e37ba4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a00e37ba4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9f35faa215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9f35faa215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3A335-8994-4C9B-8BB9-A80400F9C1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1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3A335-8994-4C9B-8BB9-A80400F9C1E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53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3A335-8994-4C9B-8BB9-A80400F9C1E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334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3A335-8994-4C9B-8BB9-A80400F9C1E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01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b26d4d080c_0_4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Google Shape;839;gb26d4d080c_0_4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23475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userDrawn="1">
  <p:cSld name="Section header 1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/>
          <p:nvPr/>
        </p:nvSpPr>
        <p:spPr>
          <a:xfrm rot="-5400000">
            <a:off x="3094600" y="-2244000"/>
            <a:ext cx="6002800" cy="11346000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87142116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 title and 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 rot="-5400000">
            <a:off x="3094600" y="-2244000"/>
            <a:ext cx="6002800" cy="113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5C8AEA-8DCA-7AAF-F1EB-9E2FEE5BF189}"/>
              </a:ext>
            </a:extLst>
          </p:cNvPr>
          <p:cNvGrpSpPr/>
          <p:nvPr userDrawn="1"/>
        </p:nvGrpSpPr>
        <p:grpSpPr>
          <a:xfrm>
            <a:off x="422999" y="427600"/>
            <a:ext cx="11342451" cy="485697"/>
            <a:chOff x="0" y="255034"/>
            <a:chExt cx="12192000" cy="52207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6949B6E-B189-F9B4-33A6-C6238EFE36D8}"/>
                </a:ext>
              </a:extLst>
            </p:cNvPr>
            <p:cNvSpPr/>
            <p:nvPr userDrawn="1"/>
          </p:nvSpPr>
          <p:spPr>
            <a:xfrm>
              <a:off x="0" y="255034"/>
              <a:ext cx="12192000" cy="513450"/>
            </a:xfrm>
            <a:prstGeom prst="rect">
              <a:avLst/>
            </a:prstGeom>
            <a:solidFill>
              <a:srgbClr val="2A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66B14A0-762A-5972-E1D9-6804EC0DAF83}"/>
                </a:ext>
              </a:extLst>
            </p:cNvPr>
            <p:cNvSpPr/>
            <p:nvPr userDrawn="1"/>
          </p:nvSpPr>
          <p:spPr>
            <a:xfrm>
              <a:off x="0" y="392867"/>
              <a:ext cx="10223769" cy="384243"/>
            </a:xfrm>
            <a:custGeom>
              <a:avLst/>
              <a:gdLst>
                <a:gd name="connsiteX0" fmla="*/ 0 w 10223769"/>
                <a:gd name="connsiteY0" fmla="*/ 0 h 384243"/>
                <a:gd name="connsiteX1" fmla="*/ 10058396 w 10223769"/>
                <a:gd name="connsiteY1" fmla="*/ 0 h 384243"/>
                <a:gd name="connsiteX2" fmla="*/ 10223769 w 10223769"/>
                <a:gd name="connsiteY2" fmla="*/ 165373 h 384243"/>
                <a:gd name="connsiteX3" fmla="*/ 10223769 w 10223769"/>
                <a:gd name="connsiteY3" fmla="*/ 384243 h 384243"/>
                <a:gd name="connsiteX4" fmla="*/ 0 w 10223769"/>
                <a:gd name="connsiteY4" fmla="*/ 384243 h 38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3769" h="384243">
                  <a:moveTo>
                    <a:pt x="0" y="0"/>
                  </a:moveTo>
                  <a:lnTo>
                    <a:pt x="10058396" y="0"/>
                  </a:lnTo>
                  <a:cubicBezTo>
                    <a:pt x="10149729" y="0"/>
                    <a:pt x="10223769" y="74040"/>
                    <a:pt x="10223769" y="165373"/>
                  </a:cubicBezTo>
                  <a:lnTo>
                    <a:pt x="10223769" y="384243"/>
                  </a:lnTo>
                  <a:lnTo>
                    <a:pt x="0" y="384243"/>
                  </a:ln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521472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 userDrawn="1">
  <p:cSld name="1_Section title and 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 rot="-5400000">
            <a:off x="3094600" y="-2244000"/>
            <a:ext cx="6002800" cy="113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5C8AEA-8DCA-7AAF-F1EB-9E2FEE5BF189}"/>
              </a:ext>
            </a:extLst>
          </p:cNvPr>
          <p:cNvGrpSpPr/>
          <p:nvPr userDrawn="1"/>
        </p:nvGrpSpPr>
        <p:grpSpPr>
          <a:xfrm>
            <a:off x="422999" y="427600"/>
            <a:ext cx="11342451" cy="485697"/>
            <a:chOff x="0" y="255034"/>
            <a:chExt cx="12192000" cy="52207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6949B6E-B189-F9B4-33A6-C6238EFE36D8}"/>
                </a:ext>
              </a:extLst>
            </p:cNvPr>
            <p:cNvSpPr/>
            <p:nvPr userDrawn="1"/>
          </p:nvSpPr>
          <p:spPr>
            <a:xfrm>
              <a:off x="0" y="255034"/>
              <a:ext cx="12192000" cy="513450"/>
            </a:xfrm>
            <a:prstGeom prst="rect">
              <a:avLst/>
            </a:prstGeom>
            <a:solidFill>
              <a:srgbClr val="2A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66B14A0-762A-5972-E1D9-6804EC0DAF83}"/>
                </a:ext>
              </a:extLst>
            </p:cNvPr>
            <p:cNvSpPr/>
            <p:nvPr userDrawn="1"/>
          </p:nvSpPr>
          <p:spPr>
            <a:xfrm>
              <a:off x="0" y="392867"/>
              <a:ext cx="10223769" cy="384243"/>
            </a:xfrm>
            <a:custGeom>
              <a:avLst/>
              <a:gdLst>
                <a:gd name="connsiteX0" fmla="*/ 0 w 10223769"/>
                <a:gd name="connsiteY0" fmla="*/ 0 h 384243"/>
                <a:gd name="connsiteX1" fmla="*/ 10058396 w 10223769"/>
                <a:gd name="connsiteY1" fmla="*/ 0 h 384243"/>
                <a:gd name="connsiteX2" fmla="*/ 10223769 w 10223769"/>
                <a:gd name="connsiteY2" fmla="*/ 165373 h 384243"/>
                <a:gd name="connsiteX3" fmla="*/ 10223769 w 10223769"/>
                <a:gd name="connsiteY3" fmla="*/ 384243 h 384243"/>
                <a:gd name="connsiteX4" fmla="*/ 0 w 10223769"/>
                <a:gd name="connsiteY4" fmla="*/ 384243 h 38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3769" h="384243">
                  <a:moveTo>
                    <a:pt x="0" y="0"/>
                  </a:moveTo>
                  <a:lnTo>
                    <a:pt x="10058396" y="0"/>
                  </a:lnTo>
                  <a:cubicBezTo>
                    <a:pt x="10149729" y="0"/>
                    <a:pt x="10223769" y="74040"/>
                    <a:pt x="10223769" y="165373"/>
                  </a:cubicBezTo>
                  <a:lnTo>
                    <a:pt x="10223769" y="384243"/>
                  </a:lnTo>
                  <a:lnTo>
                    <a:pt x="0" y="384243"/>
                  </a:ln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5D0D9585-596B-B1DA-7387-E220EE043D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2803" y="1595459"/>
            <a:ext cx="2975428" cy="2104571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0C291C64-29E7-4D2F-37BF-E26E95821C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08286" y="1595459"/>
            <a:ext cx="2975428" cy="2104571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7EB7E7FC-92BD-8422-6EE3-3B2A44945A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03769" y="1617230"/>
            <a:ext cx="2975428" cy="2104571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7738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 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/>
          <p:nvPr/>
        </p:nvSpPr>
        <p:spPr>
          <a:xfrm rot="-5400000">
            <a:off x="3094600" y="-2244000"/>
            <a:ext cx="6002800" cy="113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20891846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04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62" r:id="rId4"/>
    <p:sldLayoutId id="2147483661" r:id="rId5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docs.google.com/spreadsheets/d/1ujVQTkUT54USbSDxNJcrnRdojBkpBWIPJR3f6ebuKJY/copy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33;p37">
            <a:extLst>
              <a:ext uri="{FF2B5EF4-FFF2-40B4-BE49-F238E27FC236}">
                <a16:creationId xmlns:a16="http://schemas.microsoft.com/office/drawing/2014/main" id="{ECBA03EC-972D-7BEC-B463-0745DFF73D1B}"/>
              </a:ext>
            </a:extLst>
          </p:cNvPr>
          <p:cNvSpPr/>
          <p:nvPr/>
        </p:nvSpPr>
        <p:spPr>
          <a:xfrm>
            <a:off x="885217" y="262542"/>
            <a:ext cx="5661497" cy="5000122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9FF98-033F-3CFB-97FA-94F3C13843B8}"/>
              </a:ext>
            </a:extLst>
          </p:cNvPr>
          <p:cNvSpPr txBox="1"/>
          <p:nvPr/>
        </p:nvSpPr>
        <p:spPr>
          <a:xfrm>
            <a:off x="885217" y="971276"/>
            <a:ext cx="5496128" cy="2481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5400" b="1" dirty="0">
                <a:solidFill>
                  <a:srgbClr val="E9B249"/>
                </a:solidFill>
                <a:latin typeface="Damavand ExtraBold" panose="00000900000000000000" pitchFamily="2" charset="-78"/>
                <a:cs typeface="B Yekan" panose="00000400000000000000" pitchFamily="2" charset="-78"/>
              </a:rPr>
              <a:t>قالب پاورپوینت </a:t>
            </a:r>
            <a:r>
              <a:rPr lang="fa-IR" altLang="en-US" sz="5400" b="1" dirty="0">
                <a:solidFill>
                  <a:schemeClr val="bg1"/>
                </a:solidFill>
                <a:latin typeface="Damavand ExtraBold" panose="00000900000000000000" pitchFamily="2" charset="-78"/>
                <a:cs typeface="B Yekan" panose="00000400000000000000" pitchFamily="2" charset="-78"/>
              </a:rPr>
              <a:t>منودارحقوق</a:t>
            </a:r>
            <a:r>
              <a:rPr lang="en-US" altLang="en-US" sz="5400" b="1" dirty="0">
                <a:solidFill>
                  <a:srgbClr val="FFC000"/>
                </a:solidFill>
                <a:latin typeface="Damavand ExtraBold" panose="00000900000000000000" pitchFamily="2" charset="-78"/>
                <a:cs typeface="B Yekan" panose="00000400000000000000" pitchFamily="2" charset="-78"/>
              </a:rPr>
              <a:t> </a:t>
            </a:r>
            <a:r>
              <a:rPr lang="fa-IR" altLang="en-US" sz="5400" b="1" dirty="0">
                <a:solidFill>
                  <a:srgbClr val="FFC000"/>
                </a:solidFill>
                <a:latin typeface="Damavand ExtraBold" panose="00000900000000000000" pitchFamily="2" charset="-78"/>
                <a:cs typeface="B Yekan" panose="00000400000000000000" pitchFamily="2" charset="-78"/>
              </a:rPr>
              <a:t> </a:t>
            </a:r>
            <a:endParaRPr lang="fa-IR" altLang="en-US" sz="5400" b="1" dirty="0">
              <a:solidFill>
                <a:srgbClr val="202542"/>
              </a:solidFill>
              <a:latin typeface="Damavand ExtraBold" panose="00000900000000000000" pitchFamily="2" charset="-78"/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B9D9C0-D44C-F30C-5111-6FB9234FC79E}"/>
              </a:ext>
            </a:extLst>
          </p:cNvPr>
          <p:cNvSpPr txBox="1"/>
          <p:nvPr/>
        </p:nvSpPr>
        <p:spPr>
          <a:xfrm>
            <a:off x="865760" y="3699034"/>
            <a:ext cx="566149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9B249"/>
                </a:solidFill>
                <a:latin typeface="Damavand ExtraBold" panose="00000900000000000000" pitchFamily="2" charset="-78"/>
                <a:cs typeface="B Yekan" panose="00000400000000000000" pitchFamily="2" charset="-78"/>
              </a:rPr>
              <a:t>طراحی شده توسط تیم مینارو</a:t>
            </a:r>
            <a:endParaRPr lang="fa-IR" altLang="en-US" sz="3200" b="1" dirty="0">
              <a:solidFill>
                <a:srgbClr val="202542"/>
              </a:solidFill>
              <a:latin typeface="Damavand ExtraBold" panose="00000900000000000000" pitchFamily="2" charset="-78"/>
              <a:cs typeface="B Yekan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EA28A-915B-57C7-52DF-610FC9BBE8AB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8220E-FD4D-1765-800C-F742E9556AAF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B0A54B-8757-0F0D-8E8B-76FDA574AF7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5BD69-1184-837F-FA08-6AE605EF165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B4818-CABD-DC23-5181-0410E020ADA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EEAB0-D6C9-6C93-6A7A-9D68DA7C325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CEC8198-0BF1-4E85-D1D2-9EA5EE8F263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06F86E-1931-2B2D-9EAE-DA022743D9C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A66C063-178F-6E96-B3D8-7BD2006DA78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F94166C-EFBA-4D36-1D24-E24E3F4834A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116BE3D-93EC-BC70-F5F1-EC9BC65D324C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5DB5156-99D4-598F-5733-0E3A05DB16C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9D36-3063-4898-8CB5-C35AF4D6F6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4B9C61-BD1D-076C-BEBC-859934A33B8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4DEF6A6-33B6-61D4-B1FF-F5CA5FF5EE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A1801-CCCC-0E7E-8B28-E9B844877D80}"/>
              </a:ext>
            </a:extLst>
          </p:cNvPr>
          <p:cNvSpPr txBox="1"/>
          <p:nvPr/>
        </p:nvSpPr>
        <p:spPr>
          <a:xfrm>
            <a:off x="546410" y="1777416"/>
            <a:ext cx="1101673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617FDF-32A0-23F8-4E07-CD189F3EA9A4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1F13651-16F0-9A2D-FEED-F51AFCEFCD52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847725-CD16-D7B1-EB41-3717A3C97C53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10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699265-DFC2-B33B-A4C2-30C139730F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188E15C-AC6A-8D0E-A7E9-3AD1164A22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617EB4F-56A1-640C-42AF-B548ABFA56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0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32;p55">
            <a:extLst>
              <a:ext uri="{FF2B5EF4-FFF2-40B4-BE49-F238E27FC236}">
                <a16:creationId xmlns:a16="http://schemas.microsoft.com/office/drawing/2014/main" id="{C7A82F90-4AC2-5D42-F74A-85E4D853FCBF}"/>
              </a:ext>
            </a:extLst>
          </p:cNvPr>
          <p:cNvSpPr/>
          <p:nvPr/>
        </p:nvSpPr>
        <p:spPr>
          <a:xfrm>
            <a:off x="5074945" y="1473665"/>
            <a:ext cx="2412499" cy="2419535"/>
          </a:xfrm>
          <a:custGeom>
            <a:avLst/>
            <a:gdLst/>
            <a:ahLst/>
            <a:cxnLst/>
            <a:rect l="l" t="t" r="r" b="b"/>
            <a:pathLst>
              <a:path w="18172" h="18225" extrusionOk="0">
                <a:moveTo>
                  <a:pt x="9086" y="600"/>
                </a:moveTo>
                <a:cubicBezTo>
                  <a:pt x="9472" y="600"/>
                  <a:pt x="9743" y="876"/>
                  <a:pt x="9743" y="1257"/>
                </a:cubicBezTo>
                <a:cubicBezTo>
                  <a:pt x="9743" y="1585"/>
                  <a:pt x="9472" y="1914"/>
                  <a:pt x="9086" y="1914"/>
                </a:cubicBezTo>
                <a:cubicBezTo>
                  <a:pt x="8705" y="1914"/>
                  <a:pt x="8429" y="1585"/>
                  <a:pt x="8429" y="1257"/>
                </a:cubicBezTo>
                <a:cubicBezTo>
                  <a:pt x="8429" y="876"/>
                  <a:pt x="8705" y="600"/>
                  <a:pt x="9086" y="600"/>
                </a:cubicBezTo>
                <a:close/>
                <a:moveTo>
                  <a:pt x="8158" y="3175"/>
                </a:moveTo>
                <a:lnTo>
                  <a:pt x="8158" y="4103"/>
                </a:lnTo>
                <a:lnTo>
                  <a:pt x="3066" y="4103"/>
                </a:lnTo>
                <a:lnTo>
                  <a:pt x="3066" y="4050"/>
                </a:lnTo>
                <a:lnTo>
                  <a:pt x="3122" y="3993"/>
                </a:lnTo>
                <a:lnTo>
                  <a:pt x="8158" y="3175"/>
                </a:lnTo>
                <a:close/>
                <a:moveTo>
                  <a:pt x="10019" y="3175"/>
                </a:moveTo>
                <a:lnTo>
                  <a:pt x="15054" y="3993"/>
                </a:lnTo>
                <a:cubicBezTo>
                  <a:pt x="15107" y="3993"/>
                  <a:pt x="15107" y="4050"/>
                  <a:pt x="15107" y="4050"/>
                </a:cubicBezTo>
                <a:lnTo>
                  <a:pt x="15107" y="4103"/>
                </a:lnTo>
                <a:lnTo>
                  <a:pt x="10019" y="4103"/>
                </a:lnTo>
                <a:lnTo>
                  <a:pt x="10019" y="3175"/>
                </a:lnTo>
                <a:close/>
                <a:moveTo>
                  <a:pt x="9415" y="2461"/>
                </a:moveTo>
                <a:lnTo>
                  <a:pt x="9415" y="10999"/>
                </a:lnTo>
                <a:lnTo>
                  <a:pt x="8758" y="10999"/>
                </a:lnTo>
                <a:lnTo>
                  <a:pt x="8758" y="2461"/>
                </a:lnTo>
                <a:close/>
                <a:moveTo>
                  <a:pt x="3451" y="6349"/>
                </a:moveTo>
                <a:lnTo>
                  <a:pt x="6131" y="12260"/>
                </a:lnTo>
                <a:lnTo>
                  <a:pt x="714" y="12260"/>
                </a:lnTo>
                <a:lnTo>
                  <a:pt x="3451" y="6349"/>
                </a:lnTo>
                <a:close/>
                <a:moveTo>
                  <a:pt x="14778" y="6349"/>
                </a:moveTo>
                <a:lnTo>
                  <a:pt x="17463" y="12260"/>
                </a:lnTo>
                <a:lnTo>
                  <a:pt x="12042" y="12260"/>
                </a:lnTo>
                <a:lnTo>
                  <a:pt x="14778" y="6349"/>
                </a:lnTo>
                <a:close/>
                <a:moveTo>
                  <a:pt x="6240" y="12860"/>
                </a:moveTo>
                <a:cubicBezTo>
                  <a:pt x="5969" y="13574"/>
                  <a:pt x="4817" y="14174"/>
                  <a:pt x="3451" y="14174"/>
                </a:cubicBezTo>
                <a:cubicBezTo>
                  <a:pt x="2080" y="14174"/>
                  <a:pt x="876" y="13574"/>
                  <a:pt x="605" y="12860"/>
                </a:cubicBezTo>
                <a:close/>
                <a:moveTo>
                  <a:pt x="17572" y="12860"/>
                </a:moveTo>
                <a:cubicBezTo>
                  <a:pt x="17296" y="13574"/>
                  <a:pt x="16092" y="14174"/>
                  <a:pt x="14778" y="14174"/>
                </a:cubicBezTo>
                <a:cubicBezTo>
                  <a:pt x="13412" y="14174"/>
                  <a:pt x="12208" y="13574"/>
                  <a:pt x="11932" y="12860"/>
                </a:cubicBezTo>
                <a:close/>
                <a:moveTo>
                  <a:pt x="9743" y="11604"/>
                </a:moveTo>
                <a:lnTo>
                  <a:pt x="9743" y="11656"/>
                </a:lnTo>
                <a:lnTo>
                  <a:pt x="9743" y="15925"/>
                </a:lnTo>
                <a:lnTo>
                  <a:pt x="8429" y="15925"/>
                </a:lnTo>
                <a:lnTo>
                  <a:pt x="8429" y="11656"/>
                </a:lnTo>
                <a:cubicBezTo>
                  <a:pt x="8429" y="11604"/>
                  <a:pt x="8429" y="11604"/>
                  <a:pt x="8486" y="11604"/>
                </a:cubicBezTo>
                <a:close/>
                <a:moveTo>
                  <a:pt x="9962" y="16473"/>
                </a:moveTo>
                <a:lnTo>
                  <a:pt x="12042" y="17129"/>
                </a:lnTo>
                <a:cubicBezTo>
                  <a:pt x="12151" y="17186"/>
                  <a:pt x="12261" y="17296"/>
                  <a:pt x="12261" y="17458"/>
                </a:cubicBezTo>
                <a:lnTo>
                  <a:pt x="12261" y="17624"/>
                </a:lnTo>
                <a:lnTo>
                  <a:pt x="5912" y="17624"/>
                </a:lnTo>
                <a:lnTo>
                  <a:pt x="5912" y="17458"/>
                </a:lnTo>
                <a:cubicBezTo>
                  <a:pt x="5912" y="17296"/>
                  <a:pt x="6021" y="17186"/>
                  <a:pt x="6131" y="17129"/>
                </a:cubicBezTo>
                <a:lnTo>
                  <a:pt x="8210" y="16473"/>
                </a:lnTo>
                <a:close/>
                <a:moveTo>
                  <a:pt x="9086" y="0"/>
                </a:moveTo>
                <a:cubicBezTo>
                  <a:pt x="8429" y="0"/>
                  <a:pt x="7830" y="547"/>
                  <a:pt x="7830" y="1257"/>
                </a:cubicBezTo>
                <a:cubicBezTo>
                  <a:pt x="7830" y="1585"/>
                  <a:pt x="7992" y="1861"/>
                  <a:pt x="8158" y="2080"/>
                </a:cubicBezTo>
                <a:lnTo>
                  <a:pt x="8158" y="2570"/>
                </a:lnTo>
                <a:lnTo>
                  <a:pt x="3013" y="3446"/>
                </a:lnTo>
                <a:cubicBezTo>
                  <a:pt x="2737" y="3503"/>
                  <a:pt x="2518" y="3722"/>
                  <a:pt x="2518" y="4050"/>
                </a:cubicBezTo>
                <a:lnTo>
                  <a:pt x="2518" y="4103"/>
                </a:lnTo>
                <a:cubicBezTo>
                  <a:pt x="2518" y="4431"/>
                  <a:pt x="2794" y="4707"/>
                  <a:pt x="3122" y="4707"/>
                </a:cubicBezTo>
                <a:lnTo>
                  <a:pt x="3122" y="5583"/>
                </a:lnTo>
                <a:lnTo>
                  <a:pt x="0" y="12479"/>
                </a:lnTo>
                <a:lnTo>
                  <a:pt x="0" y="12532"/>
                </a:lnTo>
                <a:lnTo>
                  <a:pt x="0" y="12589"/>
                </a:lnTo>
                <a:cubicBezTo>
                  <a:pt x="0" y="13793"/>
                  <a:pt x="1533" y="14778"/>
                  <a:pt x="3451" y="14778"/>
                </a:cubicBezTo>
                <a:cubicBezTo>
                  <a:pt x="5364" y="14778"/>
                  <a:pt x="6844" y="13793"/>
                  <a:pt x="6844" y="12589"/>
                </a:cubicBezTo>
                <a:lnTo>
                  <a:pt x="6844" y="12532"/>
                </a:lnTo>
                <a:lnTo>
                  <a:pt x="6844" y="12479"/>
                </a:lnTo>
                <a:lnTo>
                  <a:pt x="3722" y="5583"/>
                </a:lnTo>
                <a:lnTo>
                  <a:pt x="3722" y="4707"/>
                </a:lnTo>
                <a:lnTo>
                  <a:pt x="8158" y="4707"/>
                </a:lnTo>
                <a:lnTo>
                  <a:pt x="8158" y="11109"/>
                </a:lnTo>
                <a:cubicBezTo>
                  <a:pt x="7992" y="11218"/>
                  <a:pt x="7830" y="11385"/>
                  <a:pt x="7830" y="11656"/>
                </a:cubicBezTo>
                <a:lnTo>
                  <a:pt x="7830" y="15982"/>
                </a:lnTo>
                <a:lnTo>
                  <a:pt x="5969" y="16582"/>
                </a:lnTo>
                <a:cubicBezTo>
                  <a:pt x="5583" y="16692"/>
                  <a:pt x="5312" y="17020"/>
                  <a:pt x="5312" y="17458"/>
                </a:cubicBezTo>
                <a:lnTo>
                  <a:pt x="5312" y="17953"/>
                </a:lnTo>
                <a:cubicBezTo>
                  <a:pt x="5312" y="18115"/>
                  <a:pt x="5474" y="18224"/>
                  <a:pt x="5640" y="18224"/>
                </a:cubicBezTo>
                <a:lnTo>
                  <a:pt x="12537" y="18224"/>
                </a:lnTo>
                <a:cubicBezTo>
                  <a:pt x="12699" y="18224"/>
                  <a:pt x="12865" y="18115"/>
                  <a:pt x="12865" y="17953"/>
                </a:cubicBezTo>
                <a:lnTo>
                  <a:pt x="12865" y="17458"/>
                </a:lnTo>
                <a:cubicBezTo>
                  <a:pt x="12865" y="17020"/>
                  <a:pt x="12589" y="16692"/>
                  <a:pt x="12208" y="16582"/>
                </a:cubicBezTo>
                <a:lnTo>
                  <a:pt x="10347" y="15982"/>
                </a:lnTo>
                <a:lnTo>
                  <a:pt x="10347" y="11656"/>
                </a:lnTo>
                <a:cubicBezTo>
                  <a:pt x="10347" y="11385"/>
                  <a:pt x="10181" y="11218"/>
                  <a:pt x="10019" y="11109"/>
                </a:cubicBezTo>
                <a:lnTo>
                  <a:pt x="10019" y="4707"/>
                </a:lnTo>
                <a:lnTo>
                  <a:pt x="14450" y="4707"/>
                </a:lnTo>
                <a:lnTo>
                  <a:pt x="14450" y="5583"/>
                </a:lnTo>
                <a:lnTo>
                  <a:pt x="11332" y="12479"/>
                </a:lnTo>
                <a:lnTo>
                  <a:pt x="11332" y="12532"/>
                </a:lnTo>
                <a:lnTo>
                  <a:pt x="11332" y="12589"/>
                </a:lnTo>
                <a:cubicBezTo>
                  <a:pt x="11332" y="13793"/>
                  <a:pt x="12808" y="14778"/>
                  <a:pt x="14778" y="14778"/>
                </a:cubicBezTo>
                <a:cubicBezTo>
                  <a:pt x="16696" y="14778"/>
                  <a:pt x="18172" y="13793"/>
                  <a:pt x="18172" y="12589"/>
                </a:cubicBezTo>
                <a:lnTo>
                  <a:pt x="18172" y="12532"/>
                </a:lnTo>
                <a:lnTo>
                  <a:pt x="18172" y="12479"/>
                </a:lnTo>
                <a:lnTo>
                  <a:pt x="15054" y="5583"/>
                </a:lnTo>
                <a:lnTo>
                  <a:pt x="15054" y="4707"/>
                </a:lnTo>
                <a:cubicBezTo>
                  <a:pt x="15383" y="4707"/>
                  <a:pt x="15654" y="4431"/>
                  <a:pt x="15654" y="4103"/>
                </a:cubicBezTo>
                <a:lnTo>
                  <a:pt x="15654" y="4050"/>
                </a:lnTo>
                <a:cubicBezTo>
                  <a:pt x="15654" y="3722"/>
                  <a:pt x="15435" y="3503"/>
                  <a:pt x="15164" y="3446"/>
                </a:cubicBezTo>
                <a:lnTo>
                  <a:pt x="10019" y="2627"/>
                </a:lnTo>
                <a:lnTo>
                  <a:pt x="10019" y="2080"/>
                </a:lnTo>
                <a:cubicBezTo>
                  <a:pt x="10181" y="1861"/>
                  <a:pt x="10347" y="1585"/>
                  <a:pt x="10347" y="1257"/>
                </a:cubicBezTo>
                <a:cubicBezTo>
                  <a:pt x="10347" y="547"/>
                  <a:pt x="9800" y="0"/>
                  <a:pt x="9086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46580A-F33D-B5E2-1EDA-79FD4D07697B}"/>
              </a:ext>
            </a:extLst>
          </p:cNvPr>
          <p:cNvSpPr txBox="1"/>
          <p:nvPr/>
        </p:nvSpPr>
        <p:spPr>
          <a:xfrm>
            <a:off x="597117" y="4460362"/>
            <a:ext cx="11016731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4E2DDD-1A46-3C51-C953-29F59A3C8E6A}"/>
              </a:ext>
            </a:extLst>
          </p:cNvPr>
          <p:cNvSpPr txBox="1"/>
          <p:nvPr/>
        </p:nvSpPr>
        <p:spPr>
          <a:xfrm>
            <a:off x="445901" y="3873293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6C4084-6039-71EC-65E7-5A0C534A2D5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EE0CDF-CBC9-014C-C5E1-A8C5A15DB9D1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A7DB21-C65F-1222-9302-550B4A99959C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27AB73-D8C7-3A7E-ADD1-00FC9A7245AE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2BDED9-977E-BE0E-E45C-460D1BEADFB4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990500-102C-E502-0B66-741D7D204EC8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E725C49A-0BC2-D3EA-8FDA-1219A8E0D63C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15F25CC-6D8D-FC41-27DC-30E2D7932BF9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441B799B-38DA-F397-B7B0-7FD4DA0CD29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CA9ADFFB-1AEF-5C61-DBA9-00E851083A04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75FFCDE7-92D3-1B1A-049A-6AD4081108E8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A7AD27E2-7A11-D6E4-35B8-8DA659453932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842FE1-8D56-3492-B2BB-945D131BA954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5EF59A0-4E22-2423-940D-233D69115C6E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3606913-D0D5-A47C-D74C-564258BFD682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EF2BEF6-A416-E260-9CA5-816E23620598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F8F587-1341-CE7A-B9AF-E7A4AD9D76C0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11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6A3738C-E1D3-A891-FD23-F1D3D48068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9363E5-A987-ED6D-36C3-C8E9A6AEC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AC6A0F6-B0CC-F1F8-566B-0220A221E1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704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456;p44">
            <a:extLst>
              <a:ext uri="{FF2B5EF4-FFF2-40B4-BE49-F238E27FC236}">
                <a16:creationId xmlns:a16="http://schemas.microsoft.com/office/drawing/2014/main" id="{7A6C1D11-17D6-CBF5-48D5-B4B3A43687E4}"/>
              </a:ext>
            </a:extLst>
          </p:cNvPr>
          <p:cNvCxnSpPr>
            <a:stCxn id="16" idx="3"/>
            <a:endCxn id="19" idx="1"/>
          </p:cNvCxnSpPr>
          <p:nvPr/>
        </p:nvCxnSpPr>
        <p:spPr>
          <a:xfrm>
            <a:off x="5703876" y="2626834"/>
            <a:ext cx="816000" cy="0"/>
          </a:xfrm>
          <a:prstGeom prst="straightConnector1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Google Shape;457;p44">
            <a:extLst>
              <a:ext uri="{FF2B5EF4-FFF2-40B4-BE49-F238E27FC236}">
                <a16:creationId xmlns:a16="http://schemas.microsoft.com/office/drawing/2014/main" id="{AA09667F-18CB-EF9E-CC12-9C821BDA6EDF}"/>
              </a:ext>
            </a:extLst>
          </p:cNvPr>
          <p:cNvSpPr/>
          <p:nvPr/>
        </p:nvSpPr>
        <p:spPr>
          <a:xfrm>
            <a:off x="4563876" y="2056834"/>
            <a:ext cx="1140000" cy="114000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DF92E34-B0E0-8D46-FF84-81C26005C4C9}"/>
              </a:ext>
            </a:extLst>
          </p:cNvPr>
          <p:cNvGrpSpPr/>
          <p:nvPr/>
        </p:nvGrpSpPr>
        <p:grpSpPr>
          <a:xfrm>
            <a:off x="4830051" y="2366867"/>
            <a:ext cx="607633" cy="519934"/>
            <a:chOff x="4830051" y="2366867"/>
            <a:chExt cx="607633" cy="519934"/>
          </a:xfrm>
        </p:grpSpPr>
        <p:sp>
          <p:nvSpPr>
            <p:cNvPr id="17" name="Google Shape;460;p44">
              <a:extLst>
                <a:ext uri="{FF2B5EF4-FFF2-40B4-BE49-F238E27FC236}">
                  <a16:creationId xmlns:a16="http://schemas.microsoft.com/office/drawing/2014/main" id="{92D7E3B0-2CF1-615E-59C1-BC7C048B69DB}"/>
                </a:ext>
              </a:extLst>
            </p:cNvPr>
            <p:cNvSpPr/>
            <p:nvPr/>
          </p:nvSpPr>
          <p:spPr>
            <a:xfrm>
              <a:off x="5187651" y="2782834"/>
              <a:ext cx="250033" cy="103967"/>
            </a:xfrm>
            <a:custGeom>
              <a:avLst/>
              <a:gdLst/>
              <a:ahLst/>
              <a:cxnLst/>
              <a:rect l="l" t="t" r="r" b="b"/>
              <a:pathLst>
                <a:path w="7501" h="3119" extrusionOk="0">
                  <a:moveTo>
                    <a:pt x="5312" y="601"/>
                  </a:moveTo>
                  <a:cubicBezTo>
                    <a:pt x="5530" y="601"/>
                    <a:pt x="5640" y="710"/>
                    <a:pt x="5640" y="929"/>
                  </a:cubicBezTo>
                  <a:lnTo>
                    <a:pt x="5640" y="1258"/>
                  </a:lnTo>
                  <a:lnTo>
                    <a:pt x="1861" y="1258"/>
                  </a:lnTo>
                  <a:lnTo>
                    <a:pt x="1861" y="929"/>
                  </a:lnTo>
                  <a:cubicBezTo>
                    <a:pt x="1861" y="710"/>
                    <a:pt x="1971" y="601"/>
                    <a:pt x="2190" y="601"/>
                  </a:cubicBezTo>
                  <a:close/>
                  <a:moveTo>
                    <a:pt x="6568" y="1862"/>
                  </a:moveTo>
                  <a:cubicBezTo>
                    <a:pt x="6787" y="1862"/>
                    <a:pt x="6897" y="1971"/>
                    <a:pt x="6897" y="2190"/>
                  </a:cubicBezTo>
                  <a:lnTo>
                    <a:pt x="6897" y="2519"/>
                  </a:lnTo>
                  <a:lnTo>
                    <a:pt x="604" y="2519"/>
                  </a:lnTo>
                  <a:lnTo>
                    <a:pt x="604" y="2190"/>
                  </a:lnTo>
                  <a:cubicBezTo>
                    <a:pt x="604" y="1971"/>
                    <a:pt x="714" y="1862"/>
                    <a:pt x="933" y="1862"/>
                  </a:cubicBezTo>
                  <a:close/>
                  <a:moveTo>
                    <a:pt x="2190" y="1"/>
                  </a:moveTo>
                  <a:cubicBezTo>
                    <a:pt x="1642" y="1"/>
                    <a:pt x="1261" y="382"/>
                    <a:pt x="1261" y="929"/>
                  </a:cubicBezTo>
                  <a:lnTo>
                    <a:pt x="1261" y="1258"/>
                  </a:lnTo>
                  <a:lnTo>
                    <a:pt x="933" y="1258"/>
                  </a:lnTo>
                  <a:cubicBezTo>
                    <a:pt x="386" y="1258"/>
                    <a:pt x="0" y="1643"/>
                    <a:pt x="0" y="2190"/>
                  </a:cubicBezTo>
                  <a:lnTo>
                    <a:pt x="0" y="2790"/>
                  </a:lnTo>
                  <a:cubicBezTo>
                    <a:pt x="0" y="2957"/>
                    <a:pt x="110" y="3119"/>
                    <a:pt x="276" y="3119"/>
                  </a:cubicBezTo>
                  <a:lnTo>
                    <a:pt x="7225" y="3119"/>
                  </a:lnTo>
                  <a:cubicBezTo>
                    <a:pt x="7391" y="3119"/>
                    <a:pt x="7501" y="2957"/>
                    <a:pt x="7501" y="2790"/>
                  </a:cubicBezTo>
                  <a:lnTo>
                    <a:pt x="7501" y="2190"/>
                  </a:lnTo>
                  <a:cubicBezTo>
                    <a:pt x="7501" y="1643"/>
                    <a:pt x="7116" y="1258"/>
                    <a:pt x="6568" y="1258"/>
                  </a:cubicBezTo>
                  <a:lnTo>
                    <a:pt x="6240" y="1258"/>
                  </a:lnTo>
                  <a:lnTo>
                    <a:pt x="6240" y="929"/>
                  </a:lnTo>
                  <a:cubicBezTo>
                    <a:pt x="6240" y="382"/>
                    <a:pt x="5859" y="1"/>
                    <a:pt x="53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461;p44">
              <a:extLst>
                <a:ext uri="{FF2B5EF4-FFF2-40B4-BE49-F238E27FC236}">
                  <a16:creationId xmlns:a16="http://schemas.microsoft.com/office/drawing/2014/main" id="{20D876AA-E2CC-1996-5A60-F2549D42EE65}"/>
                </a:ext>
              </a:extLst>
            </p:cNvPr>
            <p:cNvSpPr/>
            <p:nvPr/>
          </p:nvSpPr>
          <p:spPr>
            <a:xfrm>
              <a:off x="4830051" y="2366867"/>
              <a:ext cx="488967" cy="487100"/>
            </a:xfrm>
            <a:custGeom>
              <a:avLst/>
              <a:gdLst/>
              <a:ahLst/>
              <a:cxnLst/>
              <a:rect l="l" t="t" r="r" b="b"/>
              <a:pathLst>
                <a:path w="14669" h="14613" extrusionOk="0">
                  <a:moveTo>
                    <a:pt x="8377" y="601"/>
                  </a:moveTo>
                  <a:cubicBezTo>
                    <a:pt x="8486" y="601"/>
                    <a:pt x="8539" y="601"/>
                    <a:pt x="8648" y="710"/>
                  </a:cubicBezTo>
                  <a:cubicBezTo>
                    <a:pt x="8758" y="820"/>
                    <a:pt x="8758" y="1039"/>
                    <a:pt x="8648" y="1148"/>
                  </a:cubicBezTo>
                  <a:lnTo>
                    <a:pt x="6844" y="2956"/>
                  </a:lnTo>
                  <a:cubicBezTo>
                    <a:pt x="6790" y="3011"/>
                    <a:pt x="6707" y="3038"/>
                    <a:pt x="6618" y="3038"/>
                  </a:cubicBezTo>
                  <a:cubicBezTo>
                    <a:pt x="6529" y="3038"/>
                    <a:pt x="6433" y="3011"/>
                    <a:pt x="6350" y="2956"/>
                  </a:cubicBezTo>
                  <a:cubicBezTo>
                    <a:pt x="6240" y="2790"/>
                    <a:pt x="6240" y="2571"/>
                    <a:pt x="6350" y="2462"/>
                  </a:cubicBezTo>
                  <a:lnTo>
                    <a:pt x="8158" y="710"/>
                  </a:lnTo>
                  <a:cubicBezTo>
                    <a:pt x="8210" y="601"/>
                    <a:pt x="8320" y="601"/>
                    <a:pt x="8377" y="601"/>
                  </a:cubicBezTo>
                  <a:close/>
                  <a:moveTo>
                    <a:pt x="8596" y="2024"/>
                  </a:moveTo>
                  <a:lnTo>
                    <a:pt x="9253" y="2628"/>
                  </a:lnTo>
                  <a:lnTo>
                    <a:pt x="8320" y="3556"/>
                  </a:lnTo>
                  <a:lnTo>
                    <a:pt x="7720" y="2899"/>
                  </a:lnTo>
                  <a:lnTo>
                    <a:pt x="8596" y="2024"/>
                  </a:lnTo>
                  <a:close/>
                  <a:moveTo>
                    <a:pt x="9909" y="2847"/>
                  </a:moveTo>
                  <a:lnTo>
                    <a:pt x="11823" y="4760"/>
                  </a:lnTo>
                  <a:lnTo>
                    <a:pt x="10457" y="6131"/>
                  </a:lnTo>
                  <a:lnTo>
                    <a:pt x="8539" y="4213"/>
                  </a:lnTo>
                  <a:lnTo>
                    <a:pt x="8539" y="4161"/>
                  </a:lnTo>
                  <a:lnTo>
                    <a:pt x="9852" y="2847"/>
                  </a:lnTo>
                  <a:close/>
                  <a:moveTo>
                    <a:pt x="8596" y="5146"/>
                  </a:moveTo>
                  <a:lnTo>
                    <a:pt x="9524" y="6021"/>
                  </a:lnTo>
                  <a:lnTo>
                    <a:pt x="8924" y="6678"/>
                  </a:lnTo>
                  <a:cubicBezTo>
                    <a:pt x="8869" y="6733"/>
                    <a:pt x="8787" y="6760"/>
                    <a:pt x="8698" y="6760"/>
                  </a:cubicBezTo>
                  <a:cubicBezTo>
                    <a:pt x="8609" y="6760"/>
                    <a:pt x="8513" y="6733"/>
                    <a:pt x="8429" y="6678"/>
                  </a:cubicBezTo>
                  <a:lnTo>
                    <a:pt x="7992" y="6183"/>
                  </a:lnTo>
                  <a:cubicBezTo>
                    <a:pt x="7882" y="6074"/>
                    <a:pt x="7882" y="5855"/>
                    <a:pt x="7992" y="5746"/>
                  </a:cubicBezTo>
                  <a:lnTo>
                    <a:pt x="8596" y="5146"/>
                  </a:lnTo>
                  <a:close/>
                  <a:moveTo>
                    <a:pt x="12042" y="5417"/>
                  </a:moveTo>
                  <a:lnTo>
                    <a:pt x="12646" y="6021"/>
                  </a:lnTo>
                  <a:lnTo>
                    <a:pt x="11713" y="6950"/>
                  </a:lnTo>
                  <a:lnTo>
                    <a:pt x="11114" y="6350"/>
                  </a:lnTo>
                  <a:lnTo>
                    <a:pt x="12042" y="5417"/>
                  </a:lnTo>
                  <a:close/>
                  <a:moveTo>
                    <a:pt x="13741" y="5912"/>
                  </a:moveTo>
                  <a:cubicBezTo>
                    <a:pt x="13793" y="5912"/>
                    <a:pt x="13903" y="5965"/>
                    <a:pt x="13960" y="6021"/>
                  </a:cubicBezTo>
                  <a:cubicBezTo>
                    <a:pt x="14012" y="6074"/>
                    <a:pt x="14069" y="6183"/>
                    <a:pt x="14069" y="6240"/>
                  </a:cubicBezTo>
                  <a:cubicBezTo>
                    <a:pt x="14069" y="6350"/>
                    <a:pt x="14012" y="6459"/>
                    <a:pt x="13960" y="6512"/>
                  </a:cubicBezTo>
                  <a:lnTo>
                    <a:pt x="12208" y="8263"/>
                  </a:lnTo>
                  <a:cubicBezTo>
                    <a:pt x="12125" y="8347"/>
                    <a:pt x="12029" y="8388"/>
                    <a:pt x="11939" y="8388"/>
                  </a:cubicBezTo>
                  <a:cubicBezTo>
                    <a:pt x="11850" y="8388"/>
                    <a:pt x="11768" y="8347"/>
                    <a:pt x="11713" y="8263"/>
                  </a:cubicBezTo>
                  <a:cubicBezTo>
                    <a:pt x="11604" y="8154"/>
                    <a:pt x="11604" y="7935"/>
                    <a:pt x="11713" y="7825"/>
                  </a:cubicBezTo>
                  <a:lnTo>
                    <a:pt x="13522" y="6021"/>
                  </a:lnTo>
                  <a:cubicBezTo>
                    <a:pt x="13574" y="5965"/>
                    <a:pt x="13631" y="5912"/>
                    <a:pt x="13741" y="5912"/>
                  </a:cubicBezTo>
                  <a:close/>
                  <a:moveTo>
                    <a:pt x="7611" y="6621"/>
                  </a:moveTo>
                  <a:lnTo>
                    <a:pt x="8048" y="7059"/>
                  </a:lnTo>
                  <a:lnTo>
                    <a:pt x="1205" y="13956"/>
                  </a:lnTo>
                  <a:cubicBezTo>
                    <a:pt x="1095" y="14013"/>
                    <a:pt x="1043" y="14065"/>
                    <a:pt x="933" y="14065"/>
                  </a:cubicBezTo>
                  <a:cubicBezTo>
                    <a:pt x="876" y="14065"/>
                    <a:pt x="767" y="14013"/>
                    <a:pt x="714" y="13956"/>
                  </a:cubicBezTo>
                  <a:cubicBezTo>
                    <a:pt x="657" y="13903"/>
                    <a:pt x="605" y="13794"/>
                    <a:pt x="605" y="13684"/>
                  </a:cubicBezTo>
                  <a:cubicBezTo>
                    <a:pt x="605" y="13627"/>
                    <a:pt x="657" y="13518"/>
                    <a:pt x="714" y="13465"/>
                  </a:cubicBezTo>
                  <a:lnTo>
                    <a:pt x="7554" y="6621"/>
                  </a:lnTo>
                  <a:close/>
                  <a:moveTo>
                    <a:pt x="8377" y="1"/>
                  </a:moveTo>
                  <a:cubicBezTo>
                    <a:pt x="8158" y="1"/>
                    <a:pt x="7939" y="110"/>
                    <a:pt x="7720" y="272"/>
                  </a:cubicBezTo>
                  <a:lnTo>
                    <a:pt x="5969" y="2024"/>
                  </a:lnTo>
                  <a:cubicBezTo>
                    <a:pt x="5802" y="2243"/>
                    <a:pt x="5693" y="2462"/>
                    <a:pt x="5693" y="2681"/>
                  </a:cubicBezTo>
                  <a:cubicBezTo>
                    <a:pt x="5693" y="2956"/>
                    <a:pt x="5802" y="3175"/>
                    <a:pt x="5969" y="3337"/>
                  </a:cubicBezTo>
                  <a:cubicBezTo>
                    <a:pt x="6131" y="3556"/>
                    <a:pt x="6350" y="3613"/>
                    <a:pt x="6625" y="3613"/>
                  </a:cubicBezTo>
                  <a:cubicBezTo>
                    <a:pt x="6844" y="3613"/>
                    <a:pt x="7063" y="3556"/>
                    <a:pt x="7282" y="3337"/>
                  </a:cubicBezTo>
                  <a:lnTo>
                    <a:pt x="7939" y="4051"/>
                  </a:lnTo>
                  <a:lnTo>
                    <a:pt x="7939" y="4213"/>
                  </a:lnTo>
                  <a:cubicBezTo>
                    <a:pt x="7939" y="4379"/>
                    <a:pt x="7992" y="4489"/>
                    <a:pt x="8101" y="4651"/>
                  </a:cubicBezTo>
                  <a:lnTo>
                    <a:pt x="8210" y="4708"/>
                  </a:lnTo>
                  <a:lnTo>
                    <a:pt x="7611" y="5308"/>
                  </a:lnTo>
                  <a:cubicBezTo>
                    <a:pt x="7392" y="5527"/>
                    <a:pt x="7282" y="5803"/>
                    <a:pt x="7335" y="6021"/>
                  </a:cubicBezTo>
                  <a:lnTo>
                    <a:pt x="276" y="13080"/>
                  </a:lnTo>
                  <a:cubicBezTo>
                    <a:pt x="110" y="13246"/>
                    <a:pt x="0" y="13465"/>
                    <a:pt x="0" y="13684"/>
                  </a:cubicBezTo>
                  <a:cubicBezTo>
                    <a:pt x="0" y="13956"/>
                    <a:pt x="110" y="14175"/>
                    <a:pt x="276" y="14341"/>
                  </a:cubicBezTo>
                  <a:cubicBezTo>
                    <a:pt x="495" y="14560"/>
                    <a:pt x="714" y="14612"/>
                    <a:pt x="933" y="14612"/>
                  </a:cubicBezTo>
                  <a:cubicBezTo>
                    <a:pt x="1205" y="14612"/>
                    <a:pt x="1424" y="14560"/>
                    <a:pt x="1590" y="14341"/>
                  </a:cubicBezTo>
                  <a:lnTo>
                    <a:pt x="8648" y="7335"/>
                  </a:lnTo>
                  <a:lnTo>
                    <a:pt x="8705" y="7335"/>
                  </a:lnTo>
                  <a:cubicBezTo>
                    <a:pt x="8924" y="7335"/>
                    <a:pt x="9143" y="7278"/>
                    <a:pt x="9362" y="7059"/>
                  </a:cubicBezTo>
                  <a:lnTo>
                    <a:pt x="9962" y="6459"/>
                  </a:lnTo>
                  <a:lnTo>
                    <a:pt x="10019" y="6512"/>
                  </a:lnTo>
                  <a:cubicBezTo>
                    <a:pt x="10128" y="6678"/>
                    <a:pt x="10290" y="6731"/>
                    <a:pt x="10457" y="6731"/>
                  </a:cubicBezTo>
                  <a:cubicBezTo>
                    <a:pt x="10509" y="6731"/>
                    <a:pt x="10566" y="6731"/>
                    <a:pt x="10619" y="6678"/>
                  </a:cubicBezTo>
                  <a:lnTo>
                    <a:pt x="11332" y="7388"/>
                  </a:lnTo>
                  <a:lnTo>
                    <a:pt x="11276" y="7388"/>
                  </a:lnTo>
                  <a:cubicBezTo>
                    <a:pt x="10947" y="7773"/>
                    <a:pt x="10947" y="8320"/>
                    <a:pt x="11276" y="8701"/>
                  </a:cubicBezTo>
                  <a:cubicBezTo>
                    <a:pt x="11494" y="8868"/>
                    <a:pt x="11713" y="8977"/>
                    <a:pt x="11932" y="8977"/>
                  </a:cubicBezTo>
                  <a:cubicBezTo>
                    <a:pt x="12208" y="8977"/>
                    <a:pt x="12427" y="8868"/>
                    <a:pt x="12589" y="8701"/>
                  </a:cubicBezTo>
                  <a:lnTo>
                    <a:pt x="14398" y="6897"/>
                  </a:lnTo>
                  <a:cubicBezTo>
                    <a:pt x="14560" y="6731"/>
                    <a:pt x="14669" y="6512"/>
                    <a:pt x="14669" y="6240"/>
                  </a:cubicBezTo>
                  <a:cubicBezTo>
                    <a:pt x="14669" y="6021"/>
                    <a:pt x="14560" y="5803"/>
                    <a:pt x="14398" y="5636"/>
                  </a:cubicBezTo>
                  <a:cubicBezTo>
                    <a:pt x="14231" y="5417"/>
                    <a:pt x="13960" y="5365"/>
                    <a:pt x="13741" y="5365"/>
                  </a:cubicBezTo>
                  <a:cubicBezTo>
                    <a:pt x="13465" y="5365"/>
                    <a:pt x="13246" y="5417"/>
                    <a:pt x="13084" y="5636"/>
                  </a:cubicBezTo>
                  <a:lnTo>
                    <a:pt x="12370" y="4927"/>
                  </a:lnTo>
                  <a:cubicBezTo>
                    <a:pt x="12427" y="4760"/>
                    <a:pt x="12370" y="4489"/>
                    <a:pt x="12208" y="4323"/>
                  </a:cubicBezTo>
                  <a:lnTo>
                    <a:pt x="10290" y="2409"/>
                  </a:lnTo>
                  <a:cubicBezTo>
                    <a:pt x="10188" y="2304"/>
                    <a:pt x="10063" y="2265"/>
                    <a:pt x="9930" y="2265"/>
                  </a:cubicBezTo>
                  <a:cubicBezTo>
                    <a:pt x="9852" y="2265"/>
                    <a:pt x="9771" y="2279"/>
                    <a:pt x="9690" y="2300"/>
                  </a:cubicBezTo>
                  <a:lnTo>
                    <a:pt x="9034" y="1586"/>
                  </a:lnTo>
                  <a:cubicBezTo>
                    <a:pt x="9196" y="1424"/>
                    <a:pt x="9305" y="1148"/>
                    <a:pt x="9305" y="929"/>
                  </a:cubicBezTo>
                  <a:cubicBezTo>
                    <a:pt x="9305" y="658"/>
                    <a:pt x="9196" y="439"/>
                    <a:pt x="9034" y="272"/>
                  </a:cubicBezTo>
                  <a:cubicBezTo>
                    <a:pt x="8867" y="110"/>
                    <a:pt x="8648" y="1"/>
                    <a:pt x="8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9" name="Google Shape;458;p44">
            <a:extLst>
              <a:ext uri="{FF2B5EF4-FFF2-40B4-BE49-F238E27FC236}">
                <a16:creationId xmlns:a16="http://schemas.microsoft.com/office/drawing/2014/main" id="{2941BC6B-C905-02C6-9610-687CB930CA5D}"/>
              </a:ext>
            </a:extLst>
          </p:cNvPr>
          <p:cNvSpPr/>
          <p:nvPr/>
        </p:nvSpPr>
        <p:spPr>
          <a:xfrm>
            <a:off x="6519676" y="2056834"/>
            <a:ext cx="1140000" cy="114000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" name="Google Shape;463;p44">
            <a:extLst>
              <a:ext uri="{FF2B5EF4-FFF2-40B4-BE49-F238E27FC236}">
                <a16:creationId xmlns:a16="http://schemas.microsoft.com/office/drawing/2014/main" id="{B4B1B77B-146D-ADA9-7491-03E33377F72F}"/>
              </a:ext>
            </a:extLst>
          </p:cNvPr>
          <p:cNvSpPr/>
          <p:nvPr/>
        </p:nvSpPr>
        <p:spPr>
          <a:xfrm>
            <a:off x="6785917" y="2417718"/>
            <a:ext cx="607500" cy="418233"/>
          </a:xfrm>
          <a:custGeom>
            <a:avLst/>
            <a:gdLst/>
            <a:ahLst/>
            <a:cxnLst/>
            <a:rect l="l" t="t" r="r" b="b"/>
            <a:pathLst>
              <a:path w="18225" h="12547" extrusionOk="0">
                <a:moveTo>
                  <a:pt x="4380" y="5593"/>
                </a:moveTo>
                <a:cubicBezTo>
                  <a:pt x="6131" y="5593"/>
                  <a:pt x="7554" y="7016"/>
                  <a:pt x="7554" y="8767"/>
                </a:cubicBezTo>
                <a:cubicBezTo>
                  <a:pt x="7554" y="10519"/>
                  <a:pt x="6131" y="11942"/>
                  <a:pt x="4380" y="11942"/>
                </a:cubicBezTo>
                <a:cubicBezTo>
                  <a:pt x="2628" y="11942"/>
                  <a:pt x="1205" y="10519"/>
                  <a:pt x="1205" y="8767"/>
                </a:cubicBezTo>
                <a:cubicBezTo>
                  <a:pt x="1205" y="7016"/>
                  <a:pt x="2628" y="5593"/>
                  <a:pt x="4380" y="5593"/>
                </a:cubicBezTo>
                <a:close/>
                <a:moveTo>
                  <a:pt x="13846" y="5593"/>
                </a:moveTo>
                <a:cubicBezTo>
                  <a:pt x="15598" y="5593"/>
                  <a:pt x="17021" y="7016"/>
                  <a:pt x="17021" y="8767"/>
                </a:cubicBezTo>
                <a:cubicBezTo>
                  <a:pt x="17021" y="10519"/>
                  <a:pt x="15598" y="11942"/>
                  <a:pt x="13846" y="11942"/>
                </a:cubicBezTo>
                <a:cubicBezTo>
                  <a:pt x="12095" y="11942"/>
                  <a:pt x="10672" y="10519"/>
                  <a:pt x="10672" y="8767"/>
                </a:cubicBezTo>
                <a:cubicBezTo>
                  <a:pt x="10672" y="7016"/>
                  <a:pt x="12095" y="5593"/>
                  <a:pt x="13846" y="5593"/>
                </a:cubicBezTo>
                <a:close/>
                <a:moveTo>
                  <a:pt x="1590" y="0"/>
                </a:moveTo>
                <a:cubicBezTo>
                  <a:pt x="1534" y="0"/>
                  <a:pt x="1479" y="3"/>
                  <a:pt x="1424" y="10"/>
                </a:cubicBezTo>
                <a:cubicBezTo>
                  <a:pt x="601" y="67"/>
                  <a:pt x="1" y="776"/>
                  <a:pt x="1" y="1600"/>
                </a:cubicBezTo>
                <a:lnTo>
                  <a:pt x="1" y="8168"/>
                </a:lnTo>
                <a:cubicBezTo>
                  <a:pt x="1" y="8548"/>
                  <a:pt x="272" y="8934"/>
                  <a:pt x="658" y="9043"/>
                </a:cubicBezTo>
                <a:cubicBezTo>
                  <a:pt x="767" y="11014"/>
                  <a:pt x="2409" y="12546"/>
                  <a:pt x="4380" y="12546"/>
                </a:cubicBezTo>
                <a:cubicBezTo>
                  <a:pt x="6459" y="12546"/>
                  <a:pt x="8154" y="10847"/>
                  <a:pt x="8154" y="8767"/>
                </a:cubicBezTo>
                <a:cubicBezTo>
                  <a:pt x="8154" y="8277"/>
                  <a:pt x="8592" y="7839"/>
                  <a:pt x="9087" y="7839"/>
                </a:cubicBezTo>
                <a:cubicBezTo>
                  <a:pt x="9634" y="7839"/>
                  <a:pt x="10072" y="8277"/>
                  <a:pt x="10072" y="8767"/>
                </a:cubicBezTo>
                <a:cubicBezTo>
                  <a:pt x="10072" y="10847"/>
                  <a:pt x="11766" y="12546"/>
                  <a:pt x="13846" y="12546"/>
                </a:cubicBezTo>
                <a:cubicBezTo>
                  <a:pt x="15817" y="12546"/>
                  <a:pt x="17459" y="11014"/>
                  <a:pt x="17568" y="9043"/>
                </a:cubicBezTo>
                <a:cubicBezTo>
                  <a:pt x="17953" y="8934"/>
                  <a:pt x="18225" y="8548"/>
                  <a:pt x="18225" y="8168"/>
                </a:cubicBezTo>
                <a:lnTo>
                  <a:pt x="18225" y="1600"/>
                </a:lnTo>
                <a:cubicBezTo>
                  <a:pt x="18225" y="776"/>
                  <a:pt x="17625" y="67"/>
                  <a:pt x="16802" y="10"/>
                </a:cubicBezTo>
                <a:cubicBezTo>
                  <a:pt x="16747" y="3"/>
                  <a:pt x="16691" y="0"/>
                  <a:pt x="16636" y="0"/>
                </a:cubicBezTo>
                <a:cubicBezTo>
                  <a:pt x="16255" y="0"/>
                  <a:pt x="15885" y="154"/>
                  <a:pt x="15598" y="395"/>
                </a:cubicBezTo>
                <a:cubicBezTo>
                  <a:pt x="15269" y="667"/>
                  <a:pt x="15107" y="1105"/>
                  <a:pt x="15107" y="1543"/>
                </a:cubicBezTo>
                <a:cubicBezTo>
                  <a:pt x="15107" y="1709"/>
                  <a:pt x="15217" y="1818"/>
                  <a:pt x="15379" y="1818"/>
                </a:cubicBezTo>
                <a:cubicBezTo>
                  <a:pt x="15545" y="1818"/>
                  <a:pt x="15707" y="1709"/>
                  <a:pt x="15707" y="1543"/>
                </a:cubicBezTo>
                <a:cubicBezTo>
                  <a:pt x="15707" y="1271"/>
                  <a:pt x="15817" y="995"/>
                  <a:pt x="16036" y="833"/>
                </a:cubicBezTo>
                <a:cubicBezTo>
                  <a:pt x="16172" y="697"/>
                  <a:pt x="16378" y="599"/>
                  <a:pt x="16600" y="599"/>
                </a:cubicBezTo>
                <a:cubicBezTo>
                  <a:pt x="16649" y="599"/>
                  <a:pt x="16699" y="604"/>
                  <a:pt x="16749" y="614"/>
                </a:cubicBezTo>
                <a:cubicBezTo>
                  <a:pt x="17240" y="614"/>
                  <a:pt x="17625" y="1105"/>
                  <a:pt x="17625" y="1600"/>
                </a:cubicBezTo>
                <a:lnTo>
                  <a:pt x="17625" y="8168"/>
                </a:lnTo>
                <a:cubicBezTo>
                  <a:pt x="17625" y="8220"/>
                  <a:pt x="17625" y="8277"/>
                  <a:pt x="17568" y="8330"/>
                </a:cubicBezTo>
                <a:cubicBezTo>
                  <a:pt x="17349" y="6469"/>
                  <a:pt x="15764" y="5046"/>
                  <a:pt x="13846" y="5046"/>
                </a:cubicBezTo>
                <a:cubicBezTo>
                  <a:pt x="12152" y="5046"/>
                  <a:pt x="10672" y="6140"/>
                  <a:pt x="10234" y="7730"/>
                </a:cubicBezTo>
                <a:cubicBezTo>
                  <a:pt x="9962" y="7401"/>
                  <a:pt x="9577" y="7235"/>
                  <a:pt x="9087" y="7235"/>
                </a:cubicBezTo>
                <a:cubicBezTo>
                  <a:pt x="8649" y="7235"/>
                  <a:pt x="8263" y="7401"/>
                  <a:pt x="7992" y="7730"/>
                </a:cubicBezTo>
                <a:cubicBezTo>
                  <a:pt x="7554" y="6140"/>
                  <a:pt x="6074" y="5046"/>
                  <a:pt x="4380" y="5046"/>
                </a:cubicBezTo>
                <a:cubicBezTo>
                  <a:pt x="2462" y="5046"/>
                  <a:pt x="877" y="6469"/>
                  <a:pt x="658" y="8330"/>
                </a:cubicBezTo>
                <a:cubicBezTo>
                  <a:pt x="601" y="8277"/>
                  <a:pt x="601" y="8220"/>
                  <a:pt x="601" y="8168"/>
                </a:cubicBezTo>
                <a:lnTo>
                  <a:pt x="601" y="1600"/>
                </a:lnTo>
                <a:cubicBezTo>
                  <a:pt x="601" y="1105"/>
                  <a:pt x="986" y="614"/>
                  <a:pt x="1477" y="614"/>
                </a:cubicBezTo>
                <a:cubicBezTo>
                  <a:pt x="1527" y="604"/>
                  <a:pt x="1577" y="599"/>
                  <a:pt x="1626" y="599"/>
                </a:cubicBezTo>
                <a:cubicBezTo>
                  <a:pt x="1848" y="599"/>
                  <a:pt x="2054" y="697"/>
                  <a:pt x="2190" y="833"/>
                </a:cubicBezTo>
                <a:cubicBezTo>
                  <a:pt x="2409" y="995"/>
                  <a:pt x="2519" y="1271"/>
                  <a:pt x="2519" y="1543"/>
                </a:cubicBezTo>
                <a:cubicBezTo>
                  <a:pt x="2519" y="1709"/>
                  <a:pt x="2681" y="1818"/>
                  <a:pt x="2790" y="1818"/>
                </a:cubicBezTo>
                <a:cubicBezTo>
                  <a:pt x="2957" y="1818"/>
                  <a:pt x="3119" y="1709"/>
                  <a:pt x="3119" y="1543"/>
                </a:cubicBezTo>
                <a:cubicBezTo>
                  <a:pt x="3119" y="1105"/>
                  <a:pt x="2900" y="667"/>
                  <a:pt x="2628" y="395"/>
                </a:cubicBezTo>
                <a:cubicBezTo>
                  <a:pt x="2341" y="154"/>
                  <a:pt x="1971" y="0"/>
                  <a:pt x="15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22" name="Google Shape;454;p44">
            <a:extLst>
              <a:ext uri="{FF2B5EF4-FFF2-40B4-BE49-F238E27FC236}">
                <a16:creationId xmlns:a16="http://schemas.microsoft.com/office/drawing/2014/main" id="{4E7A1723-E9C5-77E6-9B82-11AC8B523C14}"/>
              </a:ext>
            </a:extLst>
          </p:cNvPr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066" y="3889333"/>
            <a:ext cx="11342400" cy="257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455;p44">
            <a:extLst>
              <a:ext uri="{FF2B5EF4-FFF2-40B4-BE49-F238E27FC236}">
                <a16:creationId xmlns:a16="http://schemas.microsoft.com/office/drawing/2014/main" id="{8E215462-684D-9F6E-4828-6AFF9D2CFA9A}"/>
              </a:ext>
            </a:extLst>
          </p:cNvPr>
          <p:cNvSpPr/>
          <p:nvPr/>
        </p:nvSpPr>
        <p:spPr>
          <a:xfrm>
            <a:off x="424800" y="3889333"/>
            <a:ext cx="11342400" cy="2576000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" name="Google Shape;789;p61">
            <a:extLst>
              <a:ext uri="{FF2B5EF4-FFF2-40B4-BE49-F238E27FC236}">
                <a16:creationId xmlns:a16="http://schemas.microsoft.com/office/drawing/2014/main" id="{1E404F61-39D8-22AC-A643-039D0185EAD2}"/>
              </a:ext>
            </a:extLst>
          </p:cNvPr>
          <p:cNvSpPr/>
          <p:nvPr/>
        </p:nvSpPr>
        <p:spPr>
          <a:xfrm>
            <a:off x="752621" y="3783875"/>
            <a:ext cx="10320540" cy="2254266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3E7D05-562D-6C49-C85D-21F6FFBD15BE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5E6F57-0598-C578-C4B5-382A88BB0132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CB92CD-C813-5749-F1DC-04355335F02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0A70BC-F8EB-E9F8-0A9F-52BCF73B8761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0EE65E-9004-A34D-B9C2-46702EC175FB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E11FB2-0F03-0D88-C1CD-D4D4B2E747C1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13A934CD-4A08-3952-255C-C12C017591F8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CA23CAF8-2B86-BE78-E053-2F7B9C41B5B1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2CFB4F66-7759-0EDB-BD82-250D87617983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24AF9CF4-BA6B-C5F1-6DED-01FD63972B93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3AD2AB7D-D3FF-E662-361A-D72C55C417C0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9F42B725-D1A8-617D-6408-D76A15496065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BB27FCB-C58F-0552-4512-E61055E8C2BB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DAB102E-73FD-2754-C65F-33123EC38725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483E4E4-462B-7214-6710-0A7D49B156C3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24569DE-CDC3-6D45-A1F5-1890661A3C6E}"/>
              </a:ext>
            </a:extLst>
          </p:cNvPr>
          <p:cNvSpPr txBox="1"/>
          <p:nvPr/>
        </p:nvSpPr>
        <p:spPr>
          <a:xfrm>
            <a:off x="7803679" y="1911732"/>
            <a:ext cx="350832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52CFBB-B82F-41C0-E24A-357F0BB6EDE3}"/>
              </a:ext>
            </a:extLst>
          </p:cNvPr>
          <p:cNvSpPr txBox="1"/>
          <p:nvPr/>
        </p:nvSpPr>
        <p:spPr>
          <a:xfrm>
            <a:off x="849295" y="1911732"/>
            <a:ext cx="350832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1B13A2A-77F5-DB18-5196-C79F7DBD3E81}"/>
              </a:ext>
            </a:extLst>
          </p:cNvPr>
          <p:cNvSpPr txBox="1"/>
          <p:nvPr/>
        </p:nvSpPr>
        <p:spPr>
          <a:xfrm>
            <a:off x="411922" y="977284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5B78D921-C696-A95B-E81C-04BA382768E9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FD3576A-B677-F8D0-4250-FCD9BC40A762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12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848B3D-451F-0F3C-C0A6-766CA7281A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7D9F5CF-469B-BA05-2C0D-831D853CD9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A6497A9-C15B-AEE5-A411-D774C8933F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96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41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>
            <a:extLst>
              <a:ext uri="{FF2B5EF4-FFF2-40B4-BE49-F238E27FC236}">
                <a16:creationId xmlns:a16="http://schemas.microsoft.com/office/drawing/2014/main" id="{36F86F35-0324-4C5C-1B45-189B2FA29CD1}"/>
              </a:ext>
            </a:extLst>
          </p:cNvPr>
          <p:cNvSpPr/>
          <p:nvPr/>
        </p:nvSpPr>
        <p:spPr>
          <a:xfrm>
            <a:off x="10929895" y="5667053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oogle Shape;774;p59">
            <a:extLst>
              <a:ext uri="{FF2B5EF4-FFF2-40B4-BE49-F238E27FC236}">
                <a16:creationId xmlns:a16="http://schemas.microsoft.com/office/drawing/2014/main" id="{D0067D70-00DD-B1A5-E4A6-91CE10FC15E5}"/>
              </a:ext>
            </a:extLst>
          </p:cNvPr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006" y="1594624"/>
            <a:ext cx="4267003" cy="48230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775;p59">
            <a:extLst>
              <a:ext uri="{FF2B5EF4-FFF2-40B4-BE49-F238E27FC236}">
                <a16:creationId xmlns:a16="http://schemas.microsoft.com/office/drawing/2014/main" id="{74DA797A-A5D3-CC10-5483-CD79E8D914C2}"/>
              </a:ext>
            </a:extLst>
          </p:cNvPr>
          <p:cNvSpPr/>
          <p:nvPr/>
        </p:nvSpPr>
        <p:spPr>
          <a:xfrm rot="-5400000">
            <a:off x="172984" y="1872644"/>
            <a:ext cx="4823045" cy="4267003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776;p59">
            <a:extLst>
              <a:ext uri="{FF2B5EF4-FFF2-40B4-BE49-F238E27FC236}">
                <a16:creationId xmlns:a16="http://schemas.microsoft.com/office/drawing/2014/main" id="{6E8C88A7-9946-2DAA-0D0F-AFF9AF485550}"/>
              </a:ext>
            </a:extLst>
          </p:cNvPr>
          <p:cNvSpPr/>
          <p:nvPr/>
        </p:nvSpPr>
        <p:spPr>
          <a:xfrm>
            <a:off x="842081" y="1218991"/>
            <a:ext cx="4265177" cy="4420017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A3F65C-70F8-F18A-6254-03D64FA860C0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9BB5A-7E66-AA7F-004E-039B0CCCB86B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B3AE6F-3BA5-1A1E-1761-8A347CEDC20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47F34C-8A04-88B8-509B-98BD7A3DB482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33A41D-5D8B-7E22-E1D8-4AF9912EDB33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5E7BC2-A343-A6C5-7389-C16E28536C58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0E1B4B36-936F-0C79-E0AF-E24308CF6894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1DE2D4FA-85B1-40DC-D138-060FAFC5C89F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FFA1369B-3A7A-292A-5333-8B92CEB380E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E42C5234-168D-330D-C399-D7E29C91584D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39409FD-8B1C-0B72-63B8-82958D27A8B8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F95C729-FAB3-E552-67BF-01F3201D4760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BB0CD-55BA-587F-03B7-08E92C8597AA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D58FB0-4104-2FF2-991F-FCD81514766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2DA4314-3054-4453-FE55-190414A0E818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BC33ED-20E6-9881-49B4-7C25B446BD7C}"/>
              </a:ext>
            </a:extLst>
          </p:cNvPr>
          <p:cNvSpPr txBox="1"/>
          <p:nvPr/>
        </p:nvSpPr>
        <p:spPr>
          <a:xfrm>
            <a:off x="7247052" y="1329727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5EEF3B-4EA1-CD93-21F0-2B26C1A54377}"/>
              </a:ext>
            </a:extLst>
          </p:cNvPr>
          <p:cNvSpPr txBox="1"/>
          <p:nvPr/>
        </p:nvSpPr>
        <p:spPr>
          <a:xfrm>
            <a:off x="5486125" y="1916946"/>
            <a:ext cx="6012677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B086C8A-D2BB-C5A7-E464-14918ADCAE0B}"/>
              </a:ext>
            </a:extLst>
          </p:cNvPr>
          <p:cNvGrpSpPr/>
          <p:nvPr/>
        </p:nvGrpSpPr>
        <p:grpSpPr>
          <a:xfrm>
            <a:off x="10750716" y="5520375"/>
            <a:ext cx="607633" cy="519934"/>
            <a:chOff x="4830051" y="2366867"/>
            <a:chExt cx="607633" cy="519934"/>
          </a:xfrm>
        </p:grpSpPr>
        <p:sp>
          <p:nvSpPr>
            <p:cNvPr id="25" name="Google Shape;460;p44">
              <a:extLst>
                <a:ext uri="{FF2B5EF4-FFF2-40B4-BE49-F238E27FC236}">
                  <a16:creationId xmlns:a16="http://schemas.microsoft.com/office/drawing/2014/main" id="{0E0A26E2-2831-6067-E575-5193541514B9}"/>
                </a:ext>
              </a:extLst>
            </p:cNvPr>
            <p:cNvSpPr/>
            <p:nvPr/>
          </p:nvSpPr>
          <p:spPr>
            <a:xfrm>
              <a:off x="5187651" y="2782834"/>
              <a:ext cx="250033" cy="103967"/>
            </a:xfrm>
            <a:custGeom>
              <a:avLst/>
              <a:gdLst/>
              <a:ahLst/>
              <a:cxnLst/>
              <a:rect l="l" t="t" r="r" b="b"/>
              <a:pathLst>
                <a:path w="7501" h="3119" extrusionOk="0">
                  <a:moveTo>
                    <a:pt x="5312" y="601"/>
                  </a:moveTo>
                  <a:cubicBezTo>
                    <a:pt x="5530" y="601"/>
                    <a:pt x="5640" y="710"/>
                    <a:pt x="5640" y="929"/>
                  </a:cubicBezTo>
                  <a:lnTo>
                    <a:pt x="5640" y="1258"/>
                  </a:lnTo>
                  <a:lnTo>
                    <a:pt x="1861" y="1258"/>
                  </a:lnTo>
                  <a:lnTo>
                    <a:pt x="1861" y="929"/>
                  </a:lnTo>
                  <a:cubicBezTo>
                    <a:pt x="1861" y="710"/>
                    <a:pt x="1971" y="601"/>
                    <a:pt x="2190" y="601"/>
                  </a:cubicBezTo>
                  <a:close/>
                  <a:moveTo>
                    <a:pt x="6568" y="1862"/>
                  </a:moveTo>
                  <a:cubicBezTo>
                    <a:pt x="6787" y="1862"/>
                    <a:pt x="6897" y="1971"/>
                    <a:pt x="6897" y="2190"/>
                  </a:cubicBezTo>
                  <a:lnTo>
                    <a:pt x="6897" y="2519"/>
                  </a:lnTo>
                  <a:lnTo>
                    <a:pt x="604" y="2519"/>
                  </a:lnTo>
                  <a:lnTo>
                    <a:pt x="604" y="2190"/>
                  </a:lnTo>
                  <a:cubicBezTo>
                    <a:pt x="604" y="1971"/>
                    <a:pt x="714" y="1862"/>
                    <a:pt x="933" y="1862"/>
                  </a:cubicBezTo>
                  <a:close/>
                  <a:moveTo>
                    <a:pt x="2190" y="1"/>
                  </a:moveTo>
                  <a:cubicBezTo>
                    <a:pt x="1642" y="1"/>
                    <a:pt x="1261" y="382"/>
                    <a:pt x="1261" y="929"/>
                  </a:cubicBezTo>
                  <a:lnTo>
                    <a:pt x="1261" y="1258"/>
                  </a:lnTo>
                  <a:lnTo>
                    <a:pt x="933" y="1258"/>
                  </a:lnTo>
                  <a:cubicBezTo>
                    <a:pt x="386" y="1258"/>
                    <a:pt x="0" y="1643"/>
                    <a:pt x="0" y="2190"/>
                  </a:cubicBezTo>
                  <a:lnTo>
                    <a:pt x="0" y="2790"/>
                  </a:lnTo>
                  <a:cubicBezTo>
                    <a:pt x="0" y="2957"/>
                    <a:pt x="110" y="3119"/>
                    <a:pt x="276" y="3119"/>
                  </a:cubicBezTo>
                  <a:lnTo>
                    <a:pt x="7225" y="3119"/>
                  </a:lnTo>
                  <a:cubicBezTo>
                    <a:pt x="7391" y="3119"/>
                    <a:pt x="7501" y="2957"/>
                    <a:pt x="7501" y="2790"/>
                  </a:cubicBezTo>
                  <a:lnTo>
                    <a:pt x="7501" y="2190"/>
                  </a:lnTo>
                  <a:cubicBezTo>
                    <a:pt x="7501" y="1643"/>
                    <a:pt x="7116" y="1258"/>
                    <a:pt x="6568" y="1258"/>
                  </a:cubicBezTo>
                  <a:lnTo>
                    <a:pt x="6240" y="1258"/>
                  </a:lnTo>
                  <a:lnTo>
                    <a:pt x="6240" y="929"/>
                  </a:lnTo>
                  <a:cubicBezTo>
                    <a:pt x="6240" y="382"/>
                    <a:pt x="5859" y="1"/>
                    <a:pt x="53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461;p44">
              <a:extLst>
                <a:ext uri="{FF2B5EF4-FFF2-40B4-BE49-F238E27FC236}">
                  <a16:creationId xmlns:a16="http://schemas.microsoft.com/office/drawing/2014/main" id="{F05B597B-D929-812F-6B86-9FA948FCCC48}"/>
                </a:ext>
              </a:extLst>
            </p:cNvPr>
            <p:cNvSpPr/>
            <p:nvPr/>
          </p:nvSpPr>
          <p:spPr>
            <a:xfrm>
              <a:off x="4830051" y="2366867"/>
              <a:ext cx="488967" cy="487100"/>
            </a:xfrm>
            <a:custGeom>
              <a:avLst/>
              <a:gdLst/>
              <a:ahLst/>
              <a:cxnLst/>
              <a:rect l="l" t="t" r="r" b="b"/>
              <a:pathLst>
                <a:path w="14669" h="14613" extrusionOk="0">
                  <a:moveTo>
                    <a:pt x="8377" y="601"/>
                  </a:moveTo>
                  <a:cubicBezTo>
                    <a:pt x="8486" y="601"/>
                    <a:pt x="8539" y="601"/>
                    <a:pt x="8648" y="710"/>
                  </a:cubicBezTo>
                  <a:cubicBezTo>
                    <a:pt x="8758" y="820"/>
                    <a:pt x="8758" y="1039"/>
                    <a:pt x="8648" y="1148"/>
                  </a:cubicBezTo>
                  <a:lnTo>
                    <a:pt x="6844" y="2956"/>
                  </a:lnTo>
                  <a:cubicBezTo>
                    <a:pt x="6790" y="3011"/>
                    <a:pt x="6707" y="3038"/>
                    <a:pt x="6618" y="3038"/>
                  </a:cubicBezTo>
                  <a:cubicBezTo>
                    <a:pt x="6529" y="3038"/>
                    <a:pt x="6433" y="3011"/>
                    <a:pt x="6350" y="2956"/>
                  </a:cubicBezTo>
                  <a:cubicBezTo>
                    <a:pt x="6240" y="2790"/>
                    <a:pt x="6240" y="2571"/>
                    <a:pt x="6350" y="2462"/>
                  </a:cubicBezTo>
                  <a:lnTo>
                    <a:pt x="8158" y="710"/>
                  </a:lnTo>
                  <a:cubicBezTo>
                    <a:pt x="8210" y="601"/>
                    <a:pt x="8320" y="601"/>
                    <a:pt x="8377" y="601"/>
                  </a:cubicBezTo>
                  <a:close/>
                  <a:moveTo>
                    <a:pt x="8596" y="2024"/>
                  </a:moveTo>
                  <a:lnTo>
                    <a:pt x="9253" y="2628"/>
                  </a:lnTo>
                  <a:lnTo>
                    <a:pt x="8320" y="3556"/>
                  </a:lnTo>
                  <a:lnTo>
                    <a:pt x="7720" y="2899"/>
                  </a:lnTo>
                  <a:lnTo>
                    <a:pt x="8596" y="2024"/>
                  </a:lnTo>
                  <a:close/>
                  <a:moveTo>
                    <a:pt x="9909" y="2847"/>
                  </a:moveTo>
                  <a:lnTo>
                    <a:pt x="11823" y="4760"/>
                  </a:lnTo>
                  <a:lnTo>
                    <a:pt x="10457" y="6131"/>
                  </a:lnTo>
                  <a:lnTo>
                    <a:pt x="8539" y="4213"/>
                  </a:lnTo>
                  <a:lnTo>
                    <a:pt x="8539" y="4161"/>
                  </a:lnTo>
                  <a:lnTo>
                    <a:pt x="9852" y="2847"/>
                  </a:lnTo>
                  <a:close/>
                  <a:moveTo>
                    <a:pt x="8596" y="5146"/>
                  </a:moveTo>
                  <a:lnTo>
                    <a:pt x="9524" y="6021"/>
                  </a:lnTo>
                  <a:lnTo>
                    <a:pt x="8924" y="6678"/>
                  </a:lnTo>
                  <a:cubicBezTo>
                    <a:pt x="8869" y="6733"/>
                    <a:pt x="8787" y="6760"/>
                    <a:pt x="8698" y="6760"/>
                  </a:cubicBezTo>
                  <a:cubicBezTo>
                    <a:pt x="8609" y="6760"/>
                    <a:pt x="8513" y="6733"/>
                    <a:pt x="8429" y="6678"/>
                  </a:cubicBezTo>
                  <a:lnTo>
                    <a:pt x="7992" y="6183"/>
                  </a:lnTo>
                  <a:cubicBezTo>
                    <a:pt x="7882" y="6074"/>
                    <a:pt x="7882" y="5855"/>
                    <a:pt x="7992" y="5746"/>
                  </a:cubicBezTo>
                  <a:lnTo>
                    <a:pt x="8596" y="5146"/>
                  </a:lnTo>
                  <a:close/>
                  <a:moveTo>
                    <a:pt x="12042" y="5417"/>
                  </a:moveTo>
                  <a:lnTo>
                    <a:pt x="12646" y="6021"/>
                  </a:lnTo>
                  <a:lnTo>
                    <a:pt x="11713" y="6950"/>
                  </a:lnTo>
                  <a:lnTo>
                    <a:pt x="11114" y="6350"/>
                  </a:lnTo>
                  <a:lnTo>
                    <a:pt x="12042" y="5417"/>
                  </a:lnTo>
                  <a:close/>
                  <a:moveTo>
                    <a:pt x="13741" y="5912"/>
                  </a:moveTo>
                  <a:cubicBezTo>
                    <a:pt x="13793" y="5912"/>
                    <a:pt x="13903" y="5965"/>
                    <a:pt x="13960" y="6021"/>
                  </a:cubicBezTo>
                  <a:cubicBezTo>
                    <a:pt x="14012" y="6074"/>
                    <a:pt x="14069" y="6183"/>
                    <a:pt x="14069" y="6240"/>
                  </a:cubicBezTo>
                  <a:cubicBezTo>
                    <a:pt x="14069" y="6350"/>
                    <a:pt x="14012" y="6459"/>
                    <a:pt x="13960" y="6512"/>
                  </a:cubicBezTo>
                  <a:lnTo>
                    <a:pt x="12208" y="8263"/>
                  </a:lnTo>
                  <a:cubicBezTo>
                    <a:pt x="12125" y="8347"/>
                    <a:pt x="12029" y="8388"/>
                    <a:pt x="11939" y="8388"/>
                  </a:cubicBezTo>
                  <a:cubicBezTo>
                    <a:pt x="11850" y="8388"/>
                    <a:pt x="11768" y="8347"/>
                    <a:pt x="11713" y="8263"/>
                  </a:cubicBezTo>
                  <a:cubicBezTo>
                    <a:pt x="11604" y="8154"/>
                    <a:pt x="11604" y="7935"/>
                    <a:pt x="11713" y="7825"/>
                  </a:cubicBezTo>
                  <a:lnTo>
                    <a:pt x="13522" y="6021"/>
                  </a:lnTo>
                  <a:cubicBezTo>
                    <a:pt x="13574" y="5965"/>
                    <a:pt x="13631" y="5912"/>
                    <a:pt x="13741" y="5912"/>
                  </a:cubicBezTo>
                  <a:close/>
                  <a:moveTo>
                    <a:pt x="7611" y="6621"/>
                  </a:moveTo>
                  <a:lnTo>
                    <a:pt x="8048" y="7059"/>
                  </a:lnTo>
                  <a:lnTo>
                    <a:pt x="1205" y="13956"/>
                  </a:lnTo>
                  <a:cubicBezTo>
                    <a:pt x="1095" y="14013"/>
                    <a:pt x="1043" y="14065"/>
                    <a:pt x="933" y="14065"/>
                  </a:cubicBezTo>
                  <a:cubicBezTo>
                    <a:pt x="876" y="14065"/>
                    <a:pt x="767" y="14013"/>
                    <a:pt x="714" y="13956"/>
                  </a:cubicBezTo>
                  <a:cubicBezTo>
                    <a:pt x="657" y="13903"/>
                    <a:pt x="605" y="13794"/>
                    <a:pt x="605" y="13684"/>
                  </a:cubicBezTo>
                  <a:cubicBezTo>
                    <a:pt x="605" y="13627"/>
                    <a:pt x="657" y="13518"/>
                    <a:pt x="714" y="13465"/>
                  </a:cubicBezTo>
                  <a:lnTo>
                    <a:pt x="7554" y="6621"/>
                  </a:lnTo>
                  <a:close/>
                  <a:moveTo>
                    <a:pt x="8377" y="1"/>
                  </a:moveTo>
                  <a:cubicBezTo>
                    <a:pt x="8158" y="1"/>
                    <a:pt x="7939" y="110"/>
                    <a:pt x="7720" y="272"/>
                  </a:cubicBezTo>
                  <a:lnTo>
                    <a:pt x="5969" y="2024"/>
                  </a:lnTo>
                  <a:cubicBezTo>
                    <a:pt x="5802" y="2243"/>
                    <a:pt x="5693" y="2462"/>
                    <a:pt x="5693" y="2681"/>
                  </a:cubicBezTo>
                  <a:cubicBezTo>
                    <a:pt x="5693" y="2956"/>
                    <a:pt x="5802" y="3175"/>
                    <a:pt x="5969" y="3337"/>
                  </a:cubicBezTo>
                  <a:cubicBezTo>
                    <a:pt x="6131" y="3556"/>
                    <a:pt x="6350" y="3613"/>
                    <a:pt x="6625" y="3613"/>
                  </a:cubicBezTo>
                  <a:cubicBezTo>
                    <a:pt x="6844" y="3613"/>
                    <a:pt x="7063" y="3556"/>
                    <a:pt x="7282" y="3337"/>
                  </a:cubicBezTo>
                  <a:lnTo>
                    <a:pt x="7939" y="4051"/>
                  </a:lnTo>
                  <a:lnTo>
                    <a:pt x="7939" y="4213"/>
                  </a:lnTo>
                  <a:cubicBezTo>
                    <a:pt x="7939" y="4379"/>
                    <a:pt x="7992" y="4489"/>
                    <a:pt x="8101" y="4651"/>
                  </a:cubicBezTo>
                  <a:lnTo>
                    <a:pt x="8210" y="4708"/>
                  </a:lnTo>
                  <a:lnTo>
                    <a:pt x="7611" y="5308"/>
                  </a:lnTo>
                  <a:cubicBezTo>
                    <a:pt x="7392" y="5527"/>
                    <a:pt x="7282" y="5803"/>
                    <a:pt x="7335" y="6021"/>
                  </a:cubicBezTo>
                  <a:lnTo>
                    <a:pt x="276" y="13080"/>
                  </a:lnTo>
                  <a:cubicBezTo>
                    <a:pt x="110" y="13246"/>
                    <a:pt x="0" y="13465"/>
                    <a:pt x="0" y="13684"/>
                  </a:cubicBezTo>
                  <a:cubicBezTo>
                    <a:pt x="0" y="13956"/>
                    <a:pt x="110" y="14175"/>
                    <a:pt x="276" y="14341"/>
                  </a:cubicBezTo>
                  <a:cubicBezTo>
                    <a:pt x="495" y="14560"/>
                    <a:pt x="714" y="14612"/>
                    <a:pt x="933" y="14612"/>
                  </a:cubicBezTo>
                  <a:cubicBezTo>
                    <a:pt x="1205" y="14612"/>
                    <a:pt x="1424" y="14560"/>
                    <a:pt x="1590" y="14341"/>
                  </a:cubicBezTo>
                  <a:lnTo>
                    <a:pt x="8648" y="7335"/>
                  </a:lnTo>
                  <a:lnTo>
                    <a:pt x="8705" y="7335"/>
                  </a:lnTo>
                  <a:cubicBezTo>
                    <a:pt x="8924" y="7335"/>
                    <a:pt x="9143" y="7278"/>
                    <a:pt x="9362" y="7059"/>
                  </a:cubicBezTo>
                  <a:lnTo>
                    <a:pt x="9962" y="6459"/>
                  </a:lnTo>
                  <a:lnTo>
                    <a:pt x="10019" y="6512"/>
                  </a:lnTo>
                  <a:cubicBezTo>
                    <a:pt x="10128" y="6678"/>
                    <a:pt x="10290" y="6731"/>
                    <a:pt x="10457" y="6731"/>
                  </a:cubicBezTo>
                  <a:cubicBezTo>
                    <a:pt x="10509" y="6731"/>
                    <a:pt x="10566" y="6731"/>
                    <a:pt x="10619" y="6678"/>
                  </a:cubicBezTo>
                  <a:lnTo>
                    <a:pt x="11332" y="7388"/>
                  </a:lnTo>
                  <a:lnTo>
                    <a:pt x="11276" y="7388"/>
                  </a:lnTo>
                  <a:cubicBezTo>
                    <a:pt x="10947" y="7773"/>
                    <a:pt x="10947" y="8320"/>
                    <a:pt x="11276" y="8701"/>
                  </a:cubicBezTo>
                  <a:cubicBezTo>
                    <a:pt x="11494" y="8868"/>
                    <a:pt x="11713" y="8977"/>
                    <a:pt x="11932" y="8977"/>
                  </a:cubicBezTo>
                  <a:cubicBezTo>
                    <a:pt x="12208" y="8977"/>
                    <a:pt x="12427" y="8868"/>
                    <a:pt x="12589" y="8701"/>
                  </a:cubicBezTo>
                  <a:lnTo>
                    <a:pt x="14398" y="6897"/>
                  </a:lnTo>
                  <a:cubicBezTo>
                    <a:pt x="14560" y="6731"/>
                    <a:pt x="14669" y="6512"/>
                    <a:pt x="14669" y="6240"/>
                  </a:cubicBezTo>
                  <a:cubicBezTo>
                    <a:pt x="14669" y="6021"/>
                    <a:pt x="14560" y="5803"/>
                    <a:pt x="14398" y="5636"/>
                  </a:cubicBezTo>
                  <a:cubicBezTo>
                    <a:pt x="14231" y="5417"/>
                    <a:pt x="13960" y="5365"/>
                    <a:pt x="13741" y="5365"/>
                  </a:cubicBezTo>
                  <a:cubicBezTo>
                    <a:pt x="13465" y="5365"/>
                    <a:pt x="13246" y="5417"/>
                    <a:pt x="13084" y="5636"/>
                  </a:cubicBezTo>
                  <a:lnTo>
                    <a:pt x="12370" y="4927"/>
                  </a:lnTo>
                  <a:cubicBezTo>
                    <a:pt x="12427" y="4760"/>
                    <a:pt x="12370" y="4489"/>
                    <a:pt x="12208" y="4323"/>
                  </a:cubicBezTo>
                  <a:lnTo>
                    <a:pt x="10290" y="2409"/>
                  </a:lnTo>
                  <a:cubicBezTo>
                    <a:pt x="10188" y="2304"/>
                    <a:pt x="10063" y="2265"/>
                    <a:pt x="9930" y="2265"/>
                  </a:cubicBezTo>
                  <a:cubicBezTo>
                    <a:pt x="9852" y="2265"/>
                    <a:pt x="9771" y="2279"/>
                    <a:pt x="9690" y="2300"/>
                  </a:cubicBezTo>
                  <a:lnTo>
                    <a:pt x="9034" y="1586"/>
                  </a:lnTo>
                  <a:cubicBezTo>
                    <a:pt x="9196" y="1424"/>
                    <a:pt x="9305" y="1148"/>
                    <a:pt x="9305" y="929"/>
                  </a:cubicBezTo>
                  <a:cubicBezTo>
                    <a:pt x="9305" y="658"/>
                    <a:pt x="9196" y="439"/>
                    <a:pt x="9034" y="272"/>
                  </a:cubicBezTo>
                  <a:cubicBezTo>
                    <a:pt x="8867" y="110"/>
                    <a:pt x="8648" y="1"/>
                    <a:pt x="8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6C99A74-CCC3-C912-70B4-063A1098099D}"/>
              </a:ext>
            </a:extLst>
          </p:cNvPr>
          <p:cNvSpPr txBox="1"/>
          <p:nvPr/>
        </p:nvSpPr>
        <p:spPr>
          <a:xfrm>
            <a:off x="4869853" y="5340732"/>
            <a:ext cx="5791274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cs typeface="B Yekan" panose="00000400000000000000" pitchFamily="2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AFC07BE-492F-EBC0-65D6-21608F6A4DFC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3E1F64-8127-635F-E35E-23E7DBA57350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13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5DFDDD0-0C9A-9A9E-064D-1322A270D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ED78A2C-3D43-D73F-516D-E9D1829A1F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6D506CF-B3E1-F4CB-EA04-9D95D43D15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95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2" grpId="0"/>
      <p:bldP spid="23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>
            <a:extLst>
              <a:ext uri="{FF2B5EF4-FFF2-40B4-BE49-F238E27FC236}">
                <a16:creationId xmlns:a16="http://schemas.microsoft.com/office/drawing/2014/main" id="{AAB2C308-9182-E41F-BC78-D3836985ADE6}"/>
              </a:ext>
            </a:extLst>
          </p:cNvPr>
          <p:cNvSpPr/>
          <p:nvPr/>
        </p:nvSpPr>
        <p:spPr>
          <a:xfrm>
            <a:off x="10993342" y="5209557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19C9D84-EF47-2C2B-ABA0-27DAE517D8DB}"/>
              </a:ext>
            </a:extLst>
          </p:cNvPr>
          <p:cNvSpPr/>
          <p:nvPr/>
        </p:nvSpPr>
        <p:spPr>
          <a:xfrm>
            <a:off x="11009104" y="3676334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2BEEB6A-A3B8-CE70-29E1-34F4F6220F3E}"/>
              </a:ext>
            </a:extLst>
          </p:cNvPr>
          <p:cNvSpPr/>
          <p:nvPr/>
        </p:nvSpPr>
        <p:spPr>
          <a:xfrm>
            <a:off x="10976292" y="2207212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84D552-E0AC-0AA2-E8A1-BA1702B666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754" y="1218991"/>
            <a:ext cx="4673504" cy="52072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A3F65C-70F8-F18A-6254-03D64FA860C0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9BB5A-7E66-AA7F-004E-039B0CCCB86B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B3AE6F-3BA5-1A1E-1761-8A347CEDC20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47F34C-8A04-88B8-509B-98BD7A3DB482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33A41D-5D8B-7E22-E1D8-4AF9912EDB33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5E7BC2-A343-A6C5-7389-C16E28536C58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0E1B4B36-936F-0C79-E0AF-E24308CF6894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1DE2D4FA-85B1-40DC-D138-060FAFC5C89F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FFA1369B-3A7A-292A-5333-8B92CEB380E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E42C5234-168D-330D-C399-D7E29C91584D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39409FD-8B1C-0B72-63B8-82958D27A8B8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F95C729-FAB3-E552-67BF-01F3201D4760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BB0CD-55BA-587F-03B7-08E92C8597AA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D58FB0-4104-2FF2-991F-FCD81514766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2DA4314-3054-4453-FE55-190414A0E818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0" name="Google Shape;775;p59">
            <a:extLst>
              <a:ext uri="{FF2B5EF4-FFF2-40B4-BE49-F238E27FC236}">
                <a16:creationId xmlns:a16="http://schemas.microsoft.com/office/drawing/2014/main" id="{D1FD7A5A-C51E-BAF8-74AC-7B3D1BA87F8F}"/>
              </a:ext>
            </a:extLst>
          </p:cNvPr>
          <p:cNvSpPr/>
          <p:nvPr/>
        </p:nvSpPr>
        <p:spPr>
          <a:xfrm rot="-5400000">
            <a:off x="174979" y="1493997"/>
            <a:ext cx="5191054" cy="4673503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" name="Google Shape;776;p59">
            <a:extLst>
              <a:ext uri="{FF2B5EF4-FFF2-40B4-BE49-F238E27FC236}">
                <a16:creationId xmlns:a16="http://schemas.microsoft.com/office/drawing/2014/main" id="{366263FC-2F6C-7EA3-1826-171A1F65691D}"/>
              </a:ext>
            </a:extLst>
          </p:cNvPr>
          <p:cNvSpPr/>
          <p:nvPr/>
        </p:nvSpPr>
        <p:spPr>
          <a:xfrm>
            <a:off x="620048" y="1114462"/>
            <a:ext cx="4866077" cy="5074636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5F31DA-F8B8-378A-70F0-1E75638A53D7}"/>
              </a:ext>
            </a:extLst>
          </p:cNvPr>
          <p:cNvGrpSpPr/>
          <p:nvPr/>
        </p:nvGrpSpPr>
        <p:grpSpPr>
          <a:xfrm>
            <a:off x="10878506" y="3541282"/>
            <a:ext cx="586513" cy="554821"/>
            <a:chOff x="2039033" y="3624291"/>
            <a:chExt cx="763795" cy="722524"/>
          </a:xfrm>
        </p:grpSpPr>
        <p:sp>
          <p:nvSpPr>
            <p:cNvPr id="33" name="Google Shape;855;p65">
              <a:extLst>
                <a:ext uri="{FF2B5EF4-FFF2-40B4-BE49-F238E27FC236}">
                  <a16:creationId xmlns:a16="http://schemas.microsoft.com/office/drawing/2014/main" id="{8049AD72-64FD-EBAD-C30D-88578F808C33}"/>
                </a:ext>
              </a:extLst>
            </p:cNvPr>
            <p:cNvSpPr/>
            <p:nvPr/>
          </p:nvSpPr>
          <p:spPr>
            <a:xfrm>
              <a:off x="2039033" y="3624291"/>
              <a:ext cx="763795" cy="722524"/>
            </a:xfrm>
            <a:custGeom>
              <a:avLst/>
              <a:gdLst/>
              <a:ahLst/>
              <a:cxnLst/>
              <a:rect l="l" t="t" r="r" b="b"/>
              <a:pathLst>
                <a:path w="18229" h="17244" extrusionOk="0">
                  <a:moveTo>
                    <a:pt x="4107" y="876"/>
                  </a:moveTo>
                  <a:cubicBezTo>
                    <a:pt x="4436" y="876"/>
                    <a:pt x="4764" y="1152"/>
                    <a:pt x="4764" y="1533"/>
                  </a:cubicBezTo>
                  <a:lnTo>
                    <a:pt x="4764" y="1861"/>
                  </a:lnTo>
                  <a:cubicBezTo>
                    <a:pt x="4620" y="1873"/>
                    <a:pt x="4455" y="1880"/>
                    <a:pt x="4280" y="1880"/>
                  </a:cubicBezTo>
                  <a:cubicBezTo>
                    <a:pt x="3586" y="1880"/>
                    <a:pt x="2713" y="1773"/>
                    <a:pt x="2189" y="1424"/>
                  </a:cubicBezTo>
                  <a:cubicBezTo>
                    <a:pt x="2246" y="1095"/>
                    <a:pt x="2518" y="876"/>
                    <a:pt x="2846" y="876"/>
                  </a:cubicBezTo>
                  <a:close/>
                  <a:moveTo>
                    <a:pt x="9143" y="548"/>
                  </a:moveTo>
                  <a:cubicBezTo>
                    <a:pt x="9909" y="548"/>
                    <a:pt x="10566" y="1152"/>
                    <a:pt x="10675" y="1861"/>
                  </a:cubicBezTo>
                  <a:cubicBezTo>
                    <a:pt x="10620" y="1861"/>
                    <a:pt x="10124" y="1931"/>
                    <a:pt x="9511" y="1931"/>
                  </a:cubicBezTo>
                  <a:cubicBezTo>
                    <a:pt x="8904" y="1931"/>
                    <a:pt x="8182" y="1863"/>
                    <a:pt x="7663" y="1590"/>
                  </a:cubicBezTo>
                  <a:cubicBezTo>
                    <a:pt x="7882" y="986"/>
                    <a:pt x="8429" y="548"/>
                    <a:pt x="9143" y="548"/>
                  </a:cubicBezTo>
                  <a:close/>
                  <a:moveTo>
                    <a:pt x="2189" y="2080"/>
                  </a:moveTo>
                  <a:cubicBezTo>
                    <a:pt x="2575" y="2299"/>
                    <a:pt x="3122" y="2409"/>
                    <a:pt x="3779" y="2466"/>
                  </a:cubicBezTo>
                  <a:lnTo>
                    <a:pt x="4764" y="2466"/>
                  </a:lnTo>
                  <a:cubicBezTo>
                    <a:pt x="4764" y="3341"/>
                    <a:pt x="4160" y="4051"/>
                    <a:pt x="3450" y="4051"/>
                  </a:cubicBezTo>
                  <a:cubicBezTo>
                    <a:pt x="2737" y="4051"/>
                    <a:pt x="2189" y="3341"/>
                    <a:pt x="2189" y="2466"/>
                  </a:cubicBezTo>
                  <a:lnTo>
                    <a:pt x="2189" y="2080"/>
                  </a:lnTo>
                  <a:close/>
                  <a:moveTo>
                    <a:pt x="7829" y="2299"/>
                  </a:moveTo>
                  <a:cubicBezTo>
                    <a:pt x="8429" y="2466"/>
                    <a:pt x="9086" y="2518"/>
                    <a:pt x="9633" y="2518"/>
                  </a:cubicBezTo>
                  <a:lnTo>
                    <a:pt x="10399" y="2518"/>
                  </a:lnTo>
                  <a:cubicBezTo>
                    <a:pt x="10399" y="3341"/>
                    <a:pt x="9799" y="4051"/>
                    <a:pt x="9143" y="4051"/>
                  </a:cubicBezTo>
                  <a:cubicBezTo>
                    <a:pt x="8429" y="4051"/>
                    <a:pt x="7829" y="3341"/>
                    <a:pt x="7829" y="2466"/>
                  </a:cubicBezTo>
                  <a:lnTo>
                    <a:pt x="7829" y="2299"/>
                  </a:lnTo>
                  <a:close/>
                  <a:moveTo>
                    <a:pt x="15106" y="876"/>
                  </a:moveTo>
                  <a:cubicBezTo>
                    <a:pt x="15654" y="876"/>
                    <a:pt x="16092" y="1314"/>
                    <a:pt x="16092" y="1861"/>
                  </a:cubicBezTo>
                  <a:lnTo>
                    <a:pt x="16092" y="2466"/>
                  </a:lnTo>
                  <a:cubicBezTo>
                    <a:pt x="16092" y="3341"/>
                    <a:pt x="15492" y="4051"/>
                    <a:pt x="14778" y="4051"/>
                  </a:cubicBezTo>
                  <a:cubicBezTo>
                    <a:pt x="14069" y="4051"/>
                    <a:pt x="13521" y="3341"/>
                    <a:pt x="13521" y="2466"/>
                  </a:cubicBezTo>
                  <a:lnTo>
                    <a:pt x="13521" y="1861"/>
                  </a:lnTo>
                  <a:cubicBezTo>
                    <a:pt x="13521" y="1314"/>
                    <a:pt x="13959" y="876"/>
                    <a:pt x="14450" y="876"/>
                  </a:cubicBezTo>
                  <a:close/>
                  <a:moveTo>
                    <a:pt x="7444" y="3503"/>
                  </a:moveTo>
                  <a:cubicBezTo>
                    <a:pt x="7553" y="3722"/>
                    <a:pt x="7720" y="3941"/>
                    <a:pt x="7882" y="4108"/>
                  </a:cubicBezTo>
                  <a:lnTo>
                    <a:pt x="7882" y="4217"/>
                  </a:lnTo>
                  <a:cubicBezTo>
                    <a:pt x="7882" y="4379"/>
                    <a:pt x="7772" y="4489"/>
                    <a:pt x="7663" y="4546"/>
                  </a:cubicBezTo>
                  <a:lnTo>
                    <a:pt x="7063" y="4765"/>
                  </a:lnTo>
                  <a:cubicBezTo>
                    <a:pt x="6896" y="4655"/>
                    <a:pt x="6734" y="4436"/>
                    <a:pt x="6677" y="4270"/>
                  </a:cubicBezTo>
                  <a:cubicBezTo>
                    <a:pt x="7063" y="4160"/>
                    <a:pt x="7334" y="3889"/>
                    <a:pt x="7444" y="3503"/>
                  </a:cubicBezTo>
                  <a:close/>
                  <a:moveTo>
                    <a:pt x="10785" y="3503"/>
                  </a:moveTo>
                  <a:cubicBezTo>
                    <a:pt x="10894" y="3889"/>
                    <a:pt x="11223" y="4160"/>
                    <a:pt x="11551" y="4270"/>
                  </a:cubicBezTo>
                  <a:cubicBezTo>
                    <a:pt x="11494" y="4436"/>
                    <a:pt x="11385" y="4655"/>
                    <a:pt x="11166" y="4765"/>
                  </a:cubicBezTo>
                  <a:lnTo>
                    <a:pt x="10618" y="4546"/>
                  </a:lnTo>
                  <a:cubicBezTo>
                    <a:pt x="10456" y="4489"/>
                    <a:pt x="10347" y="4379"/>
                    <a:pt x="10347" y="4217"/>
                  </a:cubicBezTo>
                  <a:lnTo>
                    <a:pt x="10347" y="4108"/>
                  </a:lnTo>
                  <a:cubicBezTo>
                    <a:pt x="10509" y="3941"/>
                    <a:pt x="10675" y="3722"/>
                    <a:pt x="10785" y="3503"/>
                  </a:cubicBezTo>
                  <a:close/>
                  <a:moveTo>
                    <a:pt x="15492" y="4489"/>
                  </a:moveTo>
                  <a:cubicBezTo>
                    <a:pt x="15544" y="4655"/>
                    <a:pt x="15601" y="4817"/>
                    <a:pt x="15711" y="4927"/>
                  </a:cubicBezTo>
                  <a:cubicBezTo>
                    <a:pt x="15382" y="5255"/>
                    <a:pt x="14997" y="5474"/>
                    <a:pt x="14778" y="5583"/>
                  </a:cubicBezTo>
                  <a:cubicBezTo>
                    <a:pt x="14559" y="5474"/>
                    <a:pt x="14178" y="5255"/>
                    <a:pt x="13850" y="4927"/>
                  </a:cubicBezTo>
                  <a:cubicBezTo>
                    <a:pt x="13959" y="4817"/>
                    <a:pt x="14069" y="4655"/>
                    <a:pt x="14121" y="4489"/>
                  </a:cubicBezTo>
                  <a:cubicBezTo>
                    <a:pt x="14288" y="4598"/>
                    <a:pt x="14559" y="4655"/>
                    <a:pt x="14778" y="4655"/>
                  </a:cubicBezTo>
                  <a:cubicBezTo>
                    <a:pt x="15054" y="4655"/>
                    <a:pt x="15273" y="4598"/>
                    <a:pt x="15492" y="4489"/>
                  </a:cubicBezTo>
                  <a:close/>
                  <a:moveTo>
                    <a:pt x="4160" y="4489"/>
                  </a:moveTo>
                  <a:cubicBezTo>
                    <a:pt x="4217" y="4708"/>
                    <a:pt x="4379" y="4874"/>
                    <a:pt x="4545" y="5036"/>
                  </a:cubicBezTo>
                  <a:cubicBezTo>
                    <a:pt x="4379" y="5255"/>
                    <a:pt x="4050" y="5583"/>
                    <a:pt x="3779" y="5912"/>
                  </a:cubicBezTo>
                  <a:lnTo>
                    <a:pt x="3779" y="5312"/>
                  </a:lnTo>
                  <a:cubicBezTo>
                    <a:pt x="3779" y="5146"/>
                    <a:pt x="3612" y="5036"/>
                    <a:pt x="3450" y="5036"/>
                  </a:cubicBezTo>
                  <a:cubicBezTo>
                    <a:pt x="3284" y="5036"/>
                    <a:pt x="3175" y="5146"/>
                    <a:pt x="3175" y="5312"/>
                  </a:cubicBezTo>
                  <a:lnTo>
                    <a:pt x="3175" y="5912"/>
                  </a:lnTo>
                  <a:cubicBezTo>
                    <a:pt x="2846" y="5583"/>
                    <a:pt x="2518" y="5255"/>
                    <a:pt x="2356" y="5036"/>
                  </a:cubicBezTo>
                  <a:cubicBezTo>
                    <a:pt x="2575" y="4874"/>
                    <a:pt x="2684" y="4708"/>
                    <a:pt x="2794" y="4489"/>
                  </a:cubicBezTo>
                  <a:cubicBezTo>
                    <a:pt x="2956" y="4598"/>
                    <a:pt x="3231" y="4655"/>
                    <a:pt x="3450" y="4655"/>
                  </a:cubicBezTo>
                  <a:cubicBezTo>
                    <a:pt x="3722" y="4655"/>
                    <a:pt x="3941" y="4598"/>
                    <a:pt x="4160" y="4489"/>
                  </a:cubicBezTo>
                  <a:close/>
                  <a:moveTo>
                    <a:pt x="9799" y="4489"/>
                  </a:moveTo>
                  <a:cubicBezTo>
                    <a:pt x="9909" y="4708"/>
                    <a:pt x="10018" y="4874"/>
                    <a:pt x="10237" y="5036"/>
                  </a:cubicBezTo>
                  <a:cubicBezTo>
                    <a:pt x="10018" y="5364"/>
                    <a:pt x="9524" y="5859"/>
                    <a:pt x="9143" y="6188"/>
                  </a:cubicBezTo>
                  <a:cubicBezTo>
                    <a:pt x="8757" y="5859"/>
                    <a:pt x="8267" y="5364"/>
                    <a:pt x="8048" y="5036"/>
                  </a:cubicBezTo>
                  <a:cubicBezTo>
                    <a:pt x="8210" y="4874"/>
                    <a:pt x="8376" y="4708"/>
                    <a:pt x="8429" y="4489"/>
                  </a:cubicBezTo>
                  <a:cubicBezTo>
                    <a:pt x="8648" y="4598"/>
                    <a:pt x="8867" y="4655"/>
                    <a:pt x="9143" y="4655"/>
                  </a:cubicBezTo>
                  <a:cubicBezTo>
                    <a:pt x="9362" y="4655"/>
                    <a:pt x="9581" y="4598"/>
                    <a:pt x="9799" y="4489"/>
                  </a:cubicBezTo>
                  <a:close/>
                  <a:moveTo>
                    <a:pt x="5092" y="5202"/>
                  </a:moveTo>
                  <a:lnTo>
                    <a:pt x="5530" y="5364"/>
                  </a:lnTo>
                  <a:cubicBezTo>
                    <a:pt x="5802" y="5474"/>
                    <a:pt x="6021" y="5693"/>
                    <a:pt x="6021" y="5969"/>
                  </a:cubicBezTo>
                  <a:lnTo>
                    <a:pt x="6021" y="7225"/>
                  </a:lnTo>
                  <a:lnTo>
                    <a:pt x="5311" y="7225"/>
                  </a:lnTo>
                  <a:lnTo>
                    <a:pt x="5311" y="6897"/>
                  </a:lnTo>
                  <a:cubicBezTo>
                    <a:pt x="5311" y="6735"/>
                    <a:pt x="5202" y="6569"/>
                    <a:pt x="5035" y="6569"/>
                  </a:cubicBezTo>
                  <a:cubicBezTo>
                    <a:pt x="4873" y="6569"/>
                    <a:pt x="4764" y="6735"/>
                    <a:pt x="4764" y="6897"/>
                  </a:cubicBezTo>
                  <a:lnTo>
                    <a:pt x="4764" y="7225"/>
                  </a:lnTo>
                  <a:lnTo>
                    <a:pt x="2189" y="7225"/>
                  </a:lnTo>
                  <a:lnTo>
                    <a:pt x="2189" y="6897"/>
                  </a:lnTo>
                  <a:cubicBezTo>
                    <a:pt x="2189" y="6735"/>
                    <a:pt x="2027" y="6569"/>
                    <a:pt x="1861" y="6569"/>
                  </a:cubicBezTo>
                  <a:cubicBezTo>
                    <a:pt x="1699" y="6569"/>
                    <a:pt x="1589" y="6735"/>
                    <a:pt x="1589" y="6897"/>
                  </a:cubicBezTo>
                  <a:lnTo>
                    <a:pt x="1589" y="7225"/>
                  </a:lnTo>
                  <a:lnTo>
                    <a:pt x="933" y="7225"/>
                  </a:lnTo>
                  <a:lnTo>
                    <a:pt x="933" y="5969"/>
                  </a:lnTo>
                  <a:cubicBezTo>
                    <a:pt x="933" y="5693"/>
                    <a:pt x="1095" y="5474"/>
                    <a:pt x="1371" y="5364"/>
                  </a:cubicBezTo>
                  <a:lnTo>
                    <a:pt x="1808" y="5202"/>
                  </a:lnTo>
                  <a:cubicBezTo>
                    <a:pt x="2137" y="5802"/>
                    <a:pt x="3175" y="6678"/>
                    <a:pt x="3284" y="6788"/>
                  </a:cubicBezTo>
                  <a:cubicBezTo>
                    <a:pt x="3341" y="6844"/>
                    <a:pt x="3393" y="6844"/>
                    <a:pt x="3450" y="6844"/>
                  </a:cubicBezTo>
                  <a:cubicBezTo>
                    <a:pt x="3503" y="6844"/>
                    <a:pt x="3612" y="6844"/>
                    <a:pt x="3669" y="6788"/>
                  </a:cubicBezTo>
                  <a:cubicBezTo>
                    <a:pt x="3779" y="6678"/>
                    <a:pt x="4764" y="5802"/>
                    <a:pt x="5092" y="5202"/>
                  </a:cubicBezTo>
                  <a:close/>
                  <a:moveTo>
                    <a:pt x="10785" y="5202"/>
                  </a:moveTo>
                  <a:lnTo>
                    <a:pt x="11223" y="5364"/>
                  </a:lnTo>
                  <a:cubicBezTo>
                    <a:pt x="11494" y="5474"/>
                    <a:pt x="11660" y="5693"/>
                    <a:pt x="11660" y="5969"/>
                  </a:cubicBezTo>
                  <a:lnTo>
                    <a:pt x="11660" y="7225"/>
                  </a:lnTo>
                  <a:lnTo>
                    <a:pt x="11004" y="7225"/>
                  </a:lnTo>
                  <a:lnTo>
                    <a:pt x="11004" y="6897"/>
                  </a:lnTo>
                  <a:cubicBezTo>
                    <a:pt x="11004" y="6735"/>
                    <a:pt x="10837" y="6569"/>
                    <a:pt x="10675" y="6569"/>
                  </a:cubicBezTo>
                  <a:cubicBezTo>
                    <a:pt x="10509" y="6569"/>
                    <a:pt x="10399" y="6735"/>
                    <a:pt x="10399" y="6897"/>
                  </a:cubicBezTo>
                  <a:lnTo>
                    <a:pt x="10399" y="7225"/>
                  </a:lnTo>
                  <a:lnTo>
                    <a:pt x="7829" y="7225"/>
                  </a:lnTo>
                  <a:lnTo>
                    <a:pt x="7829" y="6897"/>
                  </a:lnTo>
                  <a:cubicBezTo>
                    <a:pt x="7829" y="6735"/>
                    <a:pt x="7720" y="6569"/>
                    <a:pt x="7553" y="6569"/>
                  </a:cubicBezTo>
                  <a:cubicBezTo>
                    <a:pt x="7391" y="6569"/>
                    <a:pt x="7282" y="6735"/>
                    <a:pt x="7282" y="6897"/>
                  </a:cubicBezTo>
                  <a:lnTo>
                    <a:pt x="7282" y="7225"/>
                  </a:lnTo>
                  <a:lnTo>
                    <a:pt x="6568" y="7225"/>
                  </a:lnTo>
                  <a:lnTo>
                    <a:pt x="6568" y="5969"/>
                  </a:lnTo>
                  <a:cubicBezTo>
                    <a:pt x="6568" y="5693"/>
                    <a:pt x="6787" y="5474"/>
                    <a:pt x="7006" y="5364"/>
                  </a:cubicBezTo>
                  <a:lnTo>
                    <a:pt x="7444" y="5202"/>
                  </a:lnTo>
                  <a:cubicBezTo>
                    <a:pt x="7829" y="5802"/>
                    <a:pt x="8814" y="6678"/>
                    <a:pt x="8924" y="6788"/>
                  </a:cubicBezTo>
                  <a:cubicBezTo>
                    <a:pt x="8976" y="6844"/>
                    <a:pt x="9033" y="6844"/>
                    <a:pt x="9143" y="6844"/>
                  </a:cubicBezTo>
                  <a:cubicBezTo>
                    <a:pt x="9195" y="6844"/>
                    <a:pt x="9252" y="6844"/>
                    <a:pt x="9305" y="6788"/>
                  </a:cubicBezTo>
                  <a:cubicBezTo>
                    <a:pt x="9414" y="6678"/>
                    <a:pt x="10456" y="5802"/>
                    <a:pt x="10785" y="5202"/>
                  </a:cubicBezTo>
                  <a:close/>
                  <a:moveTo>
                    <a:pt x="13302" y="5146"/>
                  </a:moveTo>
                  <a:lnTo>
                    <a:pt x="13302" y="5202"/>
                  </a:lnTo>
                  <a:cubicBezTo>
                    <a:pt x="13683" y="5640"/>
                    <a:pt x="14231" y="5969"/>
                    <a:pt x="14507" y="6131"/>
                  </a:cubicBezTo>
                  <a:lnTo>
                    <a:pt x="14507" y="7225"/>
                  </a:lnTo>
                  <a:lnTo>
                    <a:pt x="13521" y="7225"/>
                  </a:lnTo>
                  <a:lnTo>
                    <a:pt x="13521" y="6897"/>
                  </a:lnTo>
                  <a:cubicBezTo>
                    <a:pt x="13521" y="6735"/>
                    <a:pt x="13355" y="6569"/>
                    <a:pt x="13193" y="6569"/>
                  </a:cubicBezTo>
                  <a:cubicBezTo>
                    <a:pt x="13027" y="6569"/>
                    <a:pt x="12917" y="6735"/>
                    <a:pt x="12917" y="6897"/>
                  </a:cubicBezTo>
                  <a:lnTo>
                    <a:pt x="12917" y="7225"/>
                  </a:lnTo>
                  <a:lnTo>
                    <a:pt x="12260" y="7225"/>
                  </a:lnTo>
                  <a:lnTo>
                    <a:pt x="12260" y="5969"/>
                  </a:lnTo>
                  <a:cubicBezTo>
                    <a:pt x="12260" y="5693"/>
                    <a:pt x="12427" y="5474"/>
                    <a:pt x="12698" y="5364"/>
                  </a:cubicBezTo>
                  <a:lnTo>
                    <a:pt x="13302" y="5146"/>
                  </a:lnTo>
                  <a:close/>
                  <a:moveTo>
                    <a:pt x="16258" y="5146"/>
                  </a:moveTo>
                  <a:lnTo>
                    <a:pt x="16858" y="5364"/>
                  </a:lnTo>
                  <a:cubicBezTo>
                    <a:pt x="17134" y="5474"/>
                    <a:pt x="17353" y="5693"/>
                    <a:pt x="17353" y="5969"/>
                  </a:cubicBezTo>
                  <a:lnTo>
                    <a:pt x="17353" y="7225"/>
                  </a:lnTo>
                  <a:lnTo>
                    <a:pt x="16639" y="7225"/>
                  </a:lnTo>
                  <a:lnTo>
                    <a:pt x="16639" y="6897"/>
                  </a:lnTo>
                  <a:cubicBezTo>
                    <a:pt x="16639" y="6735"/>
                    <a:pt x="16529" y="6569"/>
                    <a:pt x="16367" y="6569"/>
                  </a:cubicBezTo>
                  <a:cubicBezTo>
                    <a:pt x="16201" y="6569"/>
                    <a:pt x="16092" y="6735"/>
                    <a:pt x="16092" y="6897"/>
                  </a:cubicBezTo>
                  <a:lnTo>
                    <a:pt x="16092" y="7225"/>
                  </a:lnTo>
                  <a:lnTo>
                    <a:pt x="15106" y="7225"/>
                  </a:lnTo>
                  <a:lnTo>
                    <a:pt x="15106" y="6131"/>
                  </a:lnTo>
                  <a:cubicBezTo>
                    <a:pt x="15325" y="5969"/>
                    <a:pt x="15873" y="5640"/>
                    <a:pt x="16258" y="5202"/>
                  </a:cubicBezTo>
                  <a:lnTo>
                    <a:pt x="16258" y="5146"/>
                  </a:lnTo>
                  <a:close/>
                  <a:moveTo>
                    <a:pt x="17296" y="7830"/>
                  </a:moveTo>
                  <a:cubicBezTo>
                    <a:pt x="17515" y="7830"/>
                    <a:pt x="17624" y="7939"/>
                    <a:pt x="17624" y="8158"/>
                  </a:cubicBezTo>
                  <a:cubicBezTo>
                    <a:pt x="17624" y="8320"/>
                    <a:pt x="17515" y="8486"/>
                    <a:pt x="17296" y="8486"/>
                  </a:cubicBezTo>
                  <a:lnTo>
                    <a:pt x="933" y="8486"/>
                  </a:lnTo>
                  <a:cubicBezTo>
                    <a:pt x="766" y="8486"/>
                    <a:pt x="604" y="8320"/>
                    <a:pt x="604" y="8158"/>
                  </a:cubicBezTo>
                  <a:cubicBezTo>
                    <a:pt x="604" y="7939"/>
                    <a:pt x="766" y="7830"/>
                    <a:pt x="933" y="7830"/>
                  </a:cubicBezTo>
                  <a:close/>
                  <a:moveTo>
                    <a:pt x="17024" y="9086"/>
                  </a:moveTo>
                  <a:lnTo>
                    <a:pt x="17024" y="15383"/>
                  </a:lnTo>
                  <a:lnTo>
                    <a:pt x="1261" y="15383"/>
                  </a:lnTo>
                  <a:lnTo>
                    <a:pt x="1261" y="9086"/>
                  </a:lnTo>
                  <a:close/>
                  <a:moveTo>
                    <a:pt x="17296" y="15983"/>
                  </a:moveTo>
                  <a:cubicBezTo>
                    <a:pt x="17515" y="15983"/>
                    <a:pt x="17624" y="16149"/>
                    <a:pt x="17624" y="16311"/>
                  </a:cubicBezTo>
                  <a:cubicBezTo>
                    <a:pt x="17624" y="16530"/>
                    <a:pt x="17515" y="16640"/>
                    <a:pt x="17296" y="16640"/>
                  </a:cubicBezTo>
                  <a:lnTo>
                    <a:pt x="933" y="16640"/>
                  </a:lnTo>
                  <a:cubicBezTo>
                    <a:pt x="766" y="16640"/>
                    <a:pt x="604" y="16530"/>
                    <a:pt x="604" y="16311"/>
                  </a:cubicBezTo>
                  <a:cubicBezTo>
                    <a:pt x="604" y="16149"/>
                    <a:pt x="766" y="15983"/>
                    <a:pt x="933" y="15983"/>
                  </a:cubicBezTo>
                  <a:close/>
                  <a:moveTo>
                    <a:pt x="9143" y="1"/>
                  </a:moveTo>
                  <a:cubicBezTo>
                    <a:pt x="7939" y="1"/>
                    <a:pt x="6953" y="933"/>
                    <a:pt x="6953" y="2137"/>
                  </a:cubicBezTo>
                  <a:lnTo>
                    <a:pt x="6953" y="3123"/>
                  </a:lnTo>
                  <a:cubicBezTo>
                    <a:pt x="6953" y="3451"/>
                    <a:pt x="6625" y="3779"/>
                    <a:pt x="6297" y="3779"/>
                  </a:cubicBezTo>
                  <a:cubicBezTo>
                    <a:pt x="6187" y="3779"/>
                    <a:pt x="6130" y="3779"/>
                    <a:pt x="6078" y="3889"/>
                  </a:cubicBezTo>
                  <a:cubicBezTo>
                    <a:pt x="6021" y="3941"/>
                    <a:pt x="5968" y="3998"/>
                    <a:pt x="6021" y="4108"/>
                  </a:cubicBezTo>
                  <a:cubicBezTo>
                    <a:pt x="6021" y="4108"/>
                    <a:pt x="6130" y="4655"/>
                    <a:pt x="6459" y="5036"/>
                  </a:cubicBezTo>
                  <a:lnTo>
                    <a:pt x="6297" y="5202"/>
                  </a:lnTo>
                  <a:cubicBezTo>
                    <a:pt x="6130" y="5036"/>
                    <a:pt x="5968" y="4874"/>
                    <a:pt x="5749" y="4817"/>
                  </a:cubicBezTo>
                  <a:lnTo>
                    <a:pt x="4926" y="4546"/>
                  </a:lnTo>
                  <a:cubicBezTo>
                    <a:pt x="4817" y="4489"/>
                    <a:pt x="4707" y="4379"/>
                    <a:pt x="4707" y="4217"/>
                  </a:cubicBezTo>
                  <a:lnTo>
                    <a:pt x="4707" y="4108"/>
                  </a:lnTo>
                  <a:cubicBezTo>
                    <a:pt x="5092" y="3722"/>
                    <a:pt x="5311" y="3123"/>
                    <a:pt x="5311" y="2466"/>
                  </a:cubicBezTo>
                  <a:lnTo>
                    <a:pt x="5311" y="2190"/>
                  </a:lnTo>
                  <a:lnTo>
                    <a:pt x="5311" y="1533"/>
                  </a:lnTo>
                  <a:cubicBezTo>
                    <a:pt x="5311" y="824"/>
                    <a:pt x="4764" y="276"/>
                    <a:pt x="4107" y="276"/>
                  </a:cubicBezTo>
                  <a:lnTo>
                    <a:pt x="2846" y="276"/>
                  </a:lnTo>
                  <a:cubicBezTo>
                    <a:pt x="2137" y="276"/>
                    <a:pt x="1589" y="824"/>
                    <a:pt x="1589" y="1533"/>
                  </a:cubicBezTo>
                  <a:lnTo>
                    <a:pt x="1589" y="2466"/>
                  </a:lnTo>
                  <a:cubicBezTo>
                    <a:pt x="1589" y="3123"/>
                    <a:pt x="1861" y="3722"/>
                    <a:pt x="2246" y="4108"/>
                  </a:cubicBezTo>
                  <a:lnTo>
                    <a:pt x="2246" y="4217"/>
                  </a:lnTo>
                  <a:cubicBezTo>
                    <a:pt x="2246" y="4379"/>
                    <a:pt x="2137" y="4489"/>
                    <a:pt x="1970" y="4546"/>
                  </a:cubicBezTo>
                  <a:lnTo>
                    <a:pt x="1204" y="4817"/>
                  </a:lnTo>
                  <a:cubicBezTo>
                    <a:pt x="657" y="4983"/>
                    <a:pt x="328" y="5474"/>
                    <a:pt x="328" y="5969"/>
                  </a:cubicBezTo>
                  <a:lnTo>
                    <a:pt x="328" y="7444"/>
                  </a:lnTo>
                  <a:cubicBezTo>
                    <a:pt x="166" y="7611"/>
                    <a:pt x="0" y="7882"/>
                    <a:pt x="0" y="8158"/>
                  </a:cubicBezTo>
                  <a:cubicBezTo>
                    <a:pt x="0" y="8539"/>
                    <a:pt x="276" y="8867"/>
                    <a:pt x="657" y="9034"/>
                  </a:cubicBezTo>
                  <a:lnTo>
                    <a:pt x="657" y="15435"/>
                  </a:lnTo>
                  <a:cubicBezTo>
                    <a:pt x="276" y="15545"/>
                    <a:pt x="0" y="15930"/>
                    <a:pt x="0" y="16311"/>
                  </a:cubicBezTo>
                  <a:cubicBezTo>
                    <a:pt x="0" y="16806"/>
                    <a:pt x="438" y="17244"/>
                    <a:pt x="933" y="17244"/>
                  </a:cubicBezTo>
                  <a:lnTo>
                    <a:pt x="17296" y="17244"/>
                  </a:lnTo>
                  <a:cubicBezTo>
                    <a:pt x="17791" y="17244"/>
                    <a:pt x="18228" y="16806"/>
                    <a:pt x="18228" y="16311"/>
                  </a:cubicBezTo>
                  <a:cubicBezTo>
                    <a:pt x="18228" y="15930"/>
                    <a:pt x="17953" y="15545"/>
                    <a:pt x="17624" y="15435"/>
                  </a:cubicBezTo>
                  <a:lnTo>
                    <a:pt x="17624" y="9034"/>
                  </a:lnTo>
                  <a:cubicBezTo>
                    <a:pt x="17953" y="8867"/>
                    <a:pt x="18228" y="8539"/>
                    <a:pt x="18228" y="8158"/>
                  </a:cubicBezTo>
                  <a:cubicBezTo>
                    <a:pt x="18228" y="7882"/>
                    <a:pt x="18119" y="7611"/>
                    <a:pt x="17900" y="7444"/>
                  </a:cubicBezTo>
                  <a:lnTo>
                    <a:pt x="17900" y="5969"/>
                  </a:lnTo>
                  <a:cubicBezTo>
                    <a:pt x="17900" y="5474"/>
                    <a:pt x="17572" y="4983"/>
                    <a:pt x="17077" y="4817"/>
                  </a:cubicBezTo>
                  <a:lnTo>
                    <a:pt x="16258" y="4546"/>
                  </a:lnTo>
                  <a:cubicBezTo>
                    <a:pt x="16149" y="4489"/>
                    <a:pt x="16039" y="4379"/>
                    <a:pt x="16039" y="4217"/>
                  </a:cubicBezTo>
                  <a:lnTo>
                    <a:pt x="16039" y="4108"/>
                  </a:lnTo>
                  <a:cubicBezTo>
                    <a:pt x="16420" y="3722"/>
                    <a:pt x="16639" y="3123"/>
                    <a:pt x="16639" y="2466"/>
                  </a:cubicBezTo>
                  <a:lnTo>
                    <a:pt x="16639" y="1861"/>
                  </a:lnTo>
                  <a:cubicBezTo>
                    <a:pt x="16639" y="986"/>
                    <a:pt x="15982" y="276"/>
                    <a:pt x="15106" y="276"/>
                  </a:cubicBezTo>
                  <a:lnTo>
                    <a:pt x="14450" y="276"/>
                  </a:lnTo>
                  <a:cubicBezTo>
                    <a:pt x="13631" y="276"/>
                    <a:pt x="12917" y="986"/>
                    <a:pt x="12917" y="1861"/>
                  </a:cubicBezTo>
                  <a:lnTo>
                    <a:pt x="12917" y="2466"/>
                  </a:lnTo>
                  <a:cubicBezTo>
                    <a:pt x="12917" y="3123"/>
                    <a:pt x="13193" y="3722"/>
                    <a:pt x="13574" y="4108"/>
                  </a:cubicBezTo>
                  <a:lnTo>
                    <a:pt x="13574" y="4217"/>
                  </a:lnTo>
                  <a:cubicBezTo>
                    <a:pt x="13574" y="4379"/>
                    <a:pt x="13464" y="4489"/>
                    <a:pt x="13302" y="4546"/>
                  </a:cubicBezTo>
                  <a:lnTo>
                    <a:pt x="12536" y="4817"/>
                  </a:lnTo>
                  <a:cubicBezTo>
                    <a:pt x="12317" y="4874"/>
                    <a:pt x="12098" y="5036"/>
                    <a:pt x="11932" y="5202"/>
                  </a:cubicBezTo>
                  <a:lnTo>
                    <a:pt x="11770" y="5036"/>
                  </a:lnTo>
                  <a:cubicBezTo>
                    <a:pt x="12151" y="4655"/>
                    <a:pt x="12260" y="4108"/>
                    <a:pt x="12260" y="4108"/>
                  </a:cubicBezTo>
                  <a:cubicBezTo>
                    <a:pt x="12260" y="3998"/>
                    <a:pt x="12260" y="3941"/>
                    <a:pt x="12208" y="3889"/>
                  </a:cubicBezTo>
                  <a:cubicBezTo>
                    <a:pt x="12151" y="3779"/>
                    <a:pt x="12041" y="3779"/>
                    <a:pt x="11932" y="3779"/>
                  </a:cubicBezTo>
                  <a:cubicBezTo>
                    <a:pt x="11603" y="3779"/>
                    <a:pt x="11332" y="3451"/>
                    <a:pt x="11332" y="3123"/>
                  </a:cubicBezTo>
                  <a:lnTo>
                    <a:pt x="11332" y="2137"/>
                  </a:lnTo>
                  <a:cubicBezTo>
                    <a:pt x="11332" y="933"/>
                    <a:pt x="10347" y="1"/>
                    <a:pt x="9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856;p65">
              <a:extLst>
                <a:ext uri="{FF2B5EF4-FFF2-40B4-BE49-F238E27FC236}">
                  <a16:creationId xmlns:a16="http://schemas.microsoft.com/office/drawing/2014/main" id="{63FC9D7C-6B41-B6E1-1B31-709487671AB6}"/>
                </a:ext>
              </a:extLst>
            </p:cNvPr>
            <p:cNvSpPr/>
            <p:nvPr/>
          </p:nvSpPr>
          <p:spPr>
            <a:xfrm>
              <a:off x="2330358" y="4032515"/>
              <a:ext cx="183480" cy="208829"/>
            </a:xfrm>
            <a:custGeom>
              <a:avLst/>
              <a:gdLst/>
              <a:ahLst/>
              <a:cxnLst/>
              <a:rect l="l" t="t" r="r" b="b"/>
              <a:pathLst>
                <a:path w="4379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0" y="4379"/>
                  </a:lnTo>
                  <a:lnTo>
                    <a:pt x="600" y="604"/>
                  </a:lnTo>
                  <a:close/>
                  <a:moveTo>
                    <a:pt x="329" y="0"/>
                  </a:moveTo>
                  <a:cubicBezTo>
                    <a:pt x="162" y="0"/>
                    <a:pt x="0" y="166"/>
                    <a:pt x="0" y="329"/>
                  </a:cubicBezTo>
                  <a:lnTo>
                    <a:pt x="0" y="4655"/>
                  </a:lnTo>
                  <a:cubicBezTo>
                    <a:pt x="0" y="4817"/>
                    <a:pt x="162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857;p65">
              <a:extLst>
                <a:ext uri="{FF2B5EF4-FFF2-40B4-BE49-F238E27FC236}">
                  <a16:creationId xmlns:a16="http://schemas.microsoft.com/office/drawing/2014/main" id="{6BF91B2D-AC9F-A19A-842D-670ADE28F4FC}"/>
                </a:ext>
              </a:extLst>
            </p:cNvPr>
            <p:cNvSpPr/>
            <p:nvPr/>
          </p:nvSpPr>
          <p:spPr>
            <a:xfrm>
              <a:off x="2119354" y="4032515"/>
              <a:ext cx="183521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80" y="4817"/>
                    <a:pt x="4380" y="4655"/>
                  </a:cubicBezTo>
                  <a:lnTo>
                    <a:pt x="4380" y="329"/>
                  </a:lnTo>
                  <a:cubicBezTo>
                    <a:pt x="4380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858;p65">
              <a:extLst>
                <a:ext uri="{FF2B5EF4-FFF2-40B4-BE49-F238E27FC236}">
                  <a16:creationId xmlns:a16="http://schemas.microsoft.com/office/drawing/2014/main" id="{FE805DE9-8942-96C5-1AE5-3EF9DCFAA1EA}"/>
                </a:ext>
              </a:extLst>
            </p:cNvPr>
            <p:cNvSpPr/>
            <p:nvPr/>
          </p:nvSpPr>
          <p:spPr>
            <a:xfrm>
              <a:off x="2541322" y="4032515"/>
              <a:ext cx="183523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0D2CC76-BE91-967C-5979-31FFBBF1BBC7}"/>
              </a:ext>
            </a:extLst>
          </p:cNvPr>
          <p:cNvGrpSpPr/>
          <p:nvPr/>
        </p:nvGrpSpPr>
        <p:grpSpPr>
          <a:xfrm>
            <a:off x="10910854" y="1926134"/>
            <a:ext cx="521817" cy="656216"/>
            <a:chOff x="4061680" y="3569235"/>
            <a:chExt cx="605497" cy="761449"/>
          </a:xfrm>
        </p:grpSpPr>
        <p:sp>
          <p:nvSpPr>
            <p:cNvPr id="38" name="Google Shape;861;p65">
              <a:extLst>
                <a:ext uri="{FF2B5EF4-FFF2-40B4-BE49-F238E27FC236}">
                  <a16:creationId xmlns:a16="http://schemas.microsoft.com/office/drawing/2014/main" id="{05D5209F-EBD0-0055-7964-517FFAF9540A}"/>
                </a:ext>
              </a:extLst>
            </p:cNvPr>
            <p:cNvSpPr/>
            <p:nvPr/>
          </p:nvSpPr>
          <p:spPr>
            <a:xfrm>
              <a:off x="4061680" y="3569235"/>
              <a:ext cx="605497" cy="761449"/>
            </a:xfrm>
            <a:custGeom>
              <a:avLst/>
              <a:gdLst/>
              <a:ahLst/>
              <a:cxnLst/>
              <a:rect l="l" t="t" r="r" b="b"/>
              <a:pathLst>
                <a:path w="14451" h="18173" extrusionOk="0">
                  <a:moveTo>
                    <a:pt x="5584" y="3780"/>
                  </a:moveTo>
                  <a:cubicBezTo>
                    <a:pt x="6240" y="4380"/>
                    <a:pt x="7064" y="4874"/>
                    <a:pt x="8158" y="5255"/>
                  </a:cubicBezTo>
                  <a:cubicBezTo>
                    <a:pt x="9253" y="5693"/>
                    <a:pt x="10291" y="5860"/>
                    <a:pt x="10895" y="5860"/>
                  </a:cubicBezTo>
                  <a:cubicBezTo>
                    <a:pt x="11004" y="6297"/>
                    <a:pt x="11057" y="6788"/>
                    <a:pt x="11057" y="7226"/>
                  </a:cubicBezTo>
                  <a:lnTo>
                    <a:pt x="10019" y="7226"/>
                  </a:lnTo>
                  <a:cubicBezTo>
                    <a:pt x="9853" y="6845"/>
                    <a:pt x="9524" y="6569"/>
                    <a:pt x="9143" y="6569"/>
                  </a:cubicBezTo>
                  <a:lnTo>
                    <a:pt x="8487" y="6569"/>
                  </a:lnTo>
                  <a:cubicBezTo>
                    <a:pt x="8158" y="6569"/>
                    <a:pt x="7882" y="6788"/>
                    <a:pt x="7720" y="7007"/>
                  </a:cubicBezTo>
                  <a:cubicBezTo>
                    <a:pt x="7554" y="6954"/>
                    <a:pt x="7392" y="6897"/>
                    <a:pt x="7226" y="6897"/>
                  </a:cubicBezTo>
                  <a:cubicBezTo>
                    <a:pt x="7064" y="6897"/>
                    <a:pt x="6897" y="6954"/>
                    <a:pt x="6788" y="7007"/>
                  </a:cubicBezTo>
                  <a:cubicBezTo>
                    <a:pt x="6626" y="6788"/>
                    <a:pt x="6297" y="6569"/>
                    <a:pt x="5969" y="6569"/>
                  </a:cubicBezTo>
                  <a:lnTo>
                    <a:pt x="5365" y="6569"/>
                  </a:lnTo>
                  <a:cubicBezTo>
                    <a:pt x="4927" y="6569"/>
                    <a:pt x="4598" y="6845"/>
                    <a:pt x="4489" y="7226"/>
                  </a:cubicBezTo>
                  <a:lnTo>
                    <a:pt x="3451" y="7226"/>
                  </a:lnTo>
                  <a:cubicBezTo>
                    <a:pt x="3451" y="5312"/>
                    <a:pt x="4984" y="4161"/>
                    <a:pt x="5584" y="3780"/>
                  </a:cubicBezTo>
                  <a:close/>
                  <a:moveTo>
                    <a:pt x="7226" y="548"/>
                  </a:moveTo>
                  <a:cubicBezTo>
                    <a:pt x="8487" y="548"/>
                    <a:pt x="9634" y="1153"/>
                    <a:pt x="10567" y="2247"/>
                  </a:cubicBezTo>
                  <a:cubicBezTo>
                    <a:pt x="11442" y="3285"/>
                    <a:pt x="11990" y="4655"/>
                    <a:pt x="11990" y="5969"/>
                  </a:cubicBezTo>
                  <a:cubicBezTo>
                    <a:pt x="11990" y="6569"/>
                    <a:pt x="11880" y="6954"/>
                    <a:pt x="11604" y="7392"/>
                  </a:cubicBezTo>
                  <a:lnTo>
                    <a:pt x="11604" y="7226"/>
                  </a:lnTo>
                  <a:cubicBezTo>
                    <a:pt x="11604" y="6626"/>
                    <a:pt x="11552" y="6079"/>
                    <a:pt x="11385" y="5531"/>
                  </a:cubicBezTo>
                  <a:cubicBezTo>
                    <a:pt x="11385" y="5422"/>
                    <a:pt x="11276" y="5312"/>
                    <a:pt x="11114" y="5312"/>
                  </a:cubicBezTo>
                  <a:cubicBezTo>
                    <a:pt x="10785" y="5312"/>
                    <a:pt x="9581" y="5146"/>
                    <a:pt x="8377" y="4708"/>
                  </a:cubicBezTo>
                  <a:cubicBezTo>
                    <a:pt x="6407" y="4051"/>
                    <a:pt x="5641" y="3066"/>
                    <a:pt x="5312" y="2357"/>
                  </a:cubicBezTo>
                  <a:cubicBezTo>
                    <a:pt x="5269" y="2231"/>
                    <a:pt x="5135" y="2171"/>
                    <a:pt x="5024" y="2171"/>
                  </a:cubicBezTo>
                  <a:cubicBezTo>
                    <a:pt x="4988" y="2171"/>
                    <a:pt x="4954" y="2177"/>
                    <a:pt x="4927" y="2190"/>
                  </a:cubicBezTo>
                  <a:cubicBezTo>
                    <a:pt x="4765" y="2300"/>
                    <a:pt x="4708" y="2466"/>
                    <a:pt x="4765" y="2628"/>
                  </a:cubicBezTo>
                  <a:cubicBezTo>
                    <a:pt x="4874" y="2847"/>
                    <a:pt x="5036" y="3123"/>
                    <a:pt x="5203" y="3342"/>
                  </a:cubicBezTo>
                  <a:cubicBezTo>
                    <a:pt x="4379" y="3832"/>
                    <a:pt x="2847" y="5146"/>
                    <a:pt x="2847" y="7226"/>
                  </a:cubicBezTo>
                  <a:lnTo>
                    <a:pt x="2847" y="7335"/>
                  </a:lnTo>
                  <a:cubicBezTo>
                    <a:pt x="2628" y="6954"/>
                    <a:pt x="2519" y="6569"/>
                    <a:pt x="2519" y="5969"/>
                  </a:cubicBezTo>
                  <a:cubicBezTo>
                    <a:pt x="2519" y="4655"/>
                    <a:pt x="3013" y="3285"/>
                    <a:pt x="3889" y="2247"/>
                  </a:cubicBezTo>
                  <a:cubicBezTo>
                    <a:pt x="4817" y="1153"/>
                    <a:pt x="6021" y="548"/>
                    <a:pt x="7226" y="548"/>
                  </a:cubicBezTo>
                  <a:close/>
                  <a:moveTo>
                    <a:pt x="9143" y="7173"/>
                  </a:moveTo>
                  <a:cubicBezTo>
                    <a:pt x="9305" y="7173"/>
                    <a:pt x="9472" y="7335"/>
                    <a:pt x="9472" y="7502"/>
                  </a:cubicBezTo>
                  <a:lnTo>
                    <a:pt x="9472" y="7830"/>
                  </a:lnTo>
                  <a:cubicBezTo>
                    <a:pt x="9472" y="7992"/>
                    <a:pt x="9581" y="8102"/>
                    <a:pt x="9743" y="8102"/>
                  </a:cubicBezTo>
                  <a:cubicBezTo>
                    <a:pt x="9910" y="8102"/>
                    <a:pt x="10072" y="7992"/>
                    <a:pt x="10072" y="7830"/>
                  </a:cubicBezTo>
                  <a:lnTo>
                    <a:pt x="11004" y="7830"/>
                  </a:lnTo>
                  <a:cubicBezTo>
                    <a:pt x="10785" y="10129"/>
                    <a:pt x="9143" y="11933"/>
                    <a:pt x="7226" y="11933"/>
                  </a:cubicBezTo>
                  <a:cubicBezTo>
                    <a:pt x="5312" y="11933"/>
                    <a:pt x="3723" y="10129"/>
                    <a:pt x="3451" y="7830"/>
                  </a:cubicBezTo>
                  <a:lnTo>
                    <a:pt x="4436" y="7830"/>
                  </a:lnTo>
                  <a:cubicBezTo>
                    <a:pt x="4436" y="7992"/>
                    <a:pt x="4546" y="8102"/>
                    <a:pt x="4708" y="8102"/>
                  </a:cubicBezTo>
                  <a:cubicBezTo>
                    <a:pt x="4874" y="8102"/>
                    <a:pt x="5036" y="7992"/>
                    <a:pt x="5036" y="7830"/>
                  </a:cubicBezTo>
                  <a:lnTo>
                    <a:pt x="5036" y="7502"/>
                  </a:lnTo>
                  <a:cubicBezTo>
                    <a:pt x="5036" y="7335"/>
                    <a:pt x="5146" y="7173"/>
                    <a:pt x="5365" y="7173"/>
                  </a:cubicBezTo>
                  <a:lnTo>
                    <a:pt x="5365" y="7502"/>
                  </a:lnTo>
                  <a:cubicBezTo>
                    <a:pt x="5365" y="7664"/>
                    <a:pt x="5474" y="7830"/>
                    <a:pt x="5641" y="7830"/>
                  </a:cubicBezTo>
                  <a:cubicBezTo>
                    <a:pt x="5803" y="7830"/>
                    <a:pt x="5969" y="7664"/>
                    <a:pt x="5969" y="7502"/>
                  </a:cubicBezTo>
                  <a:lnTo>
                    <a:pt x="5969" y="7173"/>
                  </a:lnTo>
                  <a:cubicBezTo>
                    <a:pt x="6188" y="7173"/>
                    <a:pt x="6297" y="7335"/>
                    <a:pt x="6297" y="7502"/>
                  </a:cubicBezTo>
                  <a:lnTo>
                    <a:pt x="6297" y="7830"/>
                  </a:lnTo>
                  <a:cubicBezTo>
                    <a:pt x="6297" y="7992"/>
                    <a:pt x="6459" y="8102"/>
                    <a:pt x="6626" y="8102"/>
                  </a:cubicBezTo>
                  <a:cubicBezTo>
                    <a:pt x="6788" y="8102"/>
                    <a:pt x="6897" y="7992"/>
                    <a:pt x="6897" y="7830"/>
                  </a:cubicBezTo>
                  <a:cubicBezTo>
                    <a:pt x="6897" y="7664"/>
                    <a:pt x="7064" y="7502"/>
                    <a:pt x="7226" y="7502"/>
                  </a:cubicBezTo>
                  <a:cubicBezTo>
                    <a:pt x="7445" y="7502"/>
                    <a:pt x="7554" y="7664"/>
                    <a:pt x="7554" y="7830"/>
                  </a:cubicBezTo>
                  <a:cubicBezTo>
                    <a:pt x="7554" y="7992"/>
                    <a:pt x="7720" y="8102"/>
                    <a:pt x="7882" y="8102"/>
                  </a:cubicBezTo>
                  <a:cubicBezTo>
                    <a:pt x="8049" y="8102"/>
                    <a:pt x="8158" y="7992"/>
                    <a:pt x="8158" y="7830"/>
                  </a:cubicBezTo>
                  <a:lnTo>
                    <a:pt x="8158" y="7502"/>
                  </a:lnTo>
                  <a:cubicBezTo>
                    <a:pt x="8158" y="7335"/>
                    <a:pt x="8320" y="7173"/>
                    <a:pt x="8487" y="7173"/>
                  </a:cubicBezTo>
                  <a:lnTo>
                    <a:pt x="8539" y="7173"/>
                  </a:lnTo>
                  <a:lnTo>
                    <a:pt x="8539" y="7502"/>
                  </a:lnTo>
                  <a:cubicBezTo>
                    <a:pt x="8539" y="7664"/>
                    <a:pt x="8649" y="7830"/>
                    <a:pt x="8815" y="7830"/>
                  </a:cubicBezTo>
                  <a:cubicBezTo>
                    <a:pt x="8977" y="7830"/>
                    <a:pt x="9087" y="7664"/>
                    <a:pt x="9087" y="7502"/>
                  </a:cubicBezTo>
                  <a:lnTo>
                    <a:pt x="9087" y="7173"/>
                  </a:lnTo>
                  <a:close/>
                  <a:moveTo>
                    <a:pt x="10895" y="10181"/>
                  </a:moveTo>
                  <a:cubicBezTo>
                    <a:pt x="10947" y="10457"/>
                    <a:pt x="11057" y="10729"/>
                    <a:pt x="11166" y="10948"/>
                  </a:cubicBezTo>
                  <a:cubicBezTo>
                    <a:pt x="11385" y="11442"/>
                    <a:pt x="11604" y="11990"/>
                    <a:pt x="11661" y="12918"/>
                  </a:cubicBezTo>
                  <a:lnTo>
                    <a:pt x="10676" y="12590"/>
                  </a:lnTo>
                  <a:cubicBezTo>
                    <a:pt x="10619" y="12480"/>
                    <a:pt x="10510" y="12371"/>
                    <a:pt x="10400" y="12318"/>
                  </a:cubicBezTo>
                  <a:lnTo>
                    <a:pt x="10072" y="12099"/>
                  </a:lnTo>
                  <a:lnTo>
                    <a:pt x="10072" y="11276"/>
                  </a:lnTo>
                  <a:cubicBezTo>
                    <a:pt x="10348" y="10948"/>
                    <a:pt x="10619" y="10619"/>
                    <a:pt x="10895" y="10181"/>
                  </a:cubicBezTo>
                  <a:close/>
                  <a:moveTo>
                    <a:pt x="4655" y="12647"/>
                  </a:moveTo>
                  <a:lnTo>
                    <a:pt x="6240" y="14451"/>
                  </a:lnTo>
                  <a:cubicBezTo>
                    <a:pt x="6131" y="14670"/>
                    <a:pt x="5912" y="14998"/>
                    <a:pt x="5422" y="15493"/>
                  </a:cubicBezTo>
                  <a:cubicBezTo>
                    <a:pt x="5203" y="15107"/>
                    <a:pt x="4817" y="14289"/>
                    <a:pt x="4270" y="13246"/>
                  </a:cubicBezTo>
                  <a:cubicBezTo>
                    <a:pt x="4217" y="13084"/>
                    <a:pt x="4270" y="12918"/>
                    <a:pt x="4379" y="12809"/>
                  </a:cubicBezTo>
                  <a:lnTo>
                    <a:pt x="4655" y="12647"/>
                  </a:lnTo>
                  <a:close/>
                  <a:moveTo>
                    <a:pt x="9800" y="12647"/>
                  </a:moveTo>
                  <a:lnTo>
                    <a:pt x="10072" y="12809"/>
                  </a:lnTo>
                  <a:cubicBezTo>
                    <a:pt x="10238" y="12918"/>
                    <a:pt x="10238" y="13084"/>
                    <a:pt x="10181" y="13246"/>
                  </a:cubicBezTo>
                  <a:cubicBezTo>
                    <a:pt x="9634" y="14289"/>
                    <a:pt x="9253" y="15107"/>
                    <a:pt x="9034" y="15493"/>
                  </a:cubicBezTo>
                  <a:cubicBezTo>
                    <a:pt x="8596" y="14998"/>
                    <a:pt x="8320" y="14670"/>
                    <a:pt x="8211" y="14451"/>
                  </a:cubicBezTo>
                  <a:lnTo>
                    <a:pt x="9800" y="12647"/>
                  </a:lnTo>
                  <a:close/>
                  <a:moveTo>
                    <a:pt x="1971" y="14070"/>
                  </a:moveTo>
                  <a:lnTo>
                    <a:pt x="2247" y="14836"/>
                  </a:lnTo>
                  <a:cubicBezTo>
                    <a:pt x="2247" y="14945"/>
                    <a:pt x="2357" y="14998"/>
                    <a:pt x="2466" y="15055"/>
                  </a:cubicBezTo>
                  <a:lnTo>
                    <a:pt x="3285" y="15274"/>
                  </a:lnTo>
                  <a:lnTo>
                    <a:pt x="2904" y="15821"/>
                  </a:lnTo>
                  <a:cubicBezTo>
                    <a:pt x="2847" y="15931"/>
                    <a:pt x="2847" y="16040"/>
                    <a:pt x="2904" y="16149"/>
                  </a:cubicBezTo>
                  <a:lnTo>
                    <a:pt x="3613" y="17625"/>
                  </a:lnTo>
                  <a:lnTo>
                    <a:pt x="2794" y="17625"/>
                  </a:lnTo>
                  <a:lnTo>
                    <a:pt x="2794" y="16968"/>
                  </a:lnTo>
                  <a:cubicBezTo>
                    <a:pt x="2794" y="16806"/>
                    <a:pt x="2685" y="16640"/>
                    <a:pt x="2519" y="16640"/>
                  </a:cubicBezTo>
                  <a:cubicBezTo>
                    <a:pt x="2357" y="16640"/>
                    <a:pt x="2247" y="16806"/>
                    <a:pt x="2247" y="16968"/>
                  </a:cubicBezTo>
                  <a:lnTo>
                    <a:pt x="2247" y="17625"/>
                  </a:lnTo>
                  <a:lnTo>
                    <a:pt x="933" y="17625"/>
                  </a:lnTo>
                  <a:cubicBezTo>
                    <a:pt x="767" y="17625"/>
                    <a:pt x="605" y="17463"/>
                    <a:pt x="605" y="17244"/>
                  </a:cubicBezTo>
                  <a:lnTo>
                    <a:pt x="605" y="15655"/>
                  </a:lnTo>
                  <a:cubicBezTo>
                    <a:pt x="605" y="15055"/>
                    <a:pt x="986" y="14451"/>
                    <a:pt x="1590" y="14232"/>
                  </a:cubicBezTo>
                  <a:lnTo>
                    <a:pt x="1971" y="14070"/>
                  </a:lnTo>
                  <a:close/>
                  <a:moveTo>
                    <a:pt x="3670" y="13246"/>
                  </a:moveTo>
                  <a:cubicBezTo>
                    <a:pt x="3670" y="13356"/>
                    <a:pt x="3723" y="13413"/>
                    <a:pt x="3780" y="13465"/>
                  </a:cubicBezTo>
                  <a:cubicBezTo>
                    <a:pt x="3999" y="13960"/>
                    <a:pt x="4327" y="14617"/>
                    <a:pt x="4598" y="15164"/>
                  </a:cubicBezTo>
                  <a:lnTo>
                    <a:pt x="5036" y="16040"/>
                  </a:lnTo>
                  <a:cubicBezTo>
                    <a:pt x="5036" y="16093"/>
                    <a:pt x="5093" y="16093"/>
                    <a:pt x="5093" y="16149"/>
                  </a:cubicBezTo>
                  <a:cubicBezTo>
                    <a:pt x="5255" y="16587"/>
                    <a:pt x="5312" y="17187"/>
                    <a:pt x="5365" y="17625"/>
                  </a:cubicBezTo>
                  <a:lnTo>
                    <a:pt x="4270" y="17625"/>
                  </a:lnTo>
                  <a:lnTo>
                    <a:pt x="3504" y="16040"/>
                  </a:lnTo>
                  <a:lnTo>
                    <a:pt x="3999" y="15217"/>
                  </a:lnTo>
                  <a:cubicBezTo>
                    <a:pt x="4051" y="15164"/>
                    <a:pt x="4108" y="15055"/>
                    <a:pt x="4051" y="14945"/>
                  </a:cubicBezTo>
                  <a:cubicBezTo>
                    <a:pt x="3999" y="14888"/>
                    <a:pt x="3942" y="14779"/>
                    <a:pt x="3832" y="14779"/>
                  </a:cubicBezTo>
                  <a:lnTo>
                    <a:pt x="2737" y="14507"/>
                  </a:lnTo>
                  <a:lnTo>
                    <a:pt x="2466" y="13684"/>
                  </a:lnTo>
                  <a:cubicBezTo>
                    <a:pt x="2519" y="13684"/>
                    <a:pt x="2519" y="13684"/>
                    <a:pt x="2519" y="13632"/>
                  </a:cubicBezTo>
                  <a:lnTo>
                    <a:pt x="3670" y="13246"/>
                  </a:lnTo>
                  <a:close/>
                  <a:moveTo>
                    <a:pt x="6516" y="15107"/>
                  </a:moveTo>
                  <a:lnTo>
                    <a:pt x="6954" y="16368"/>
                  </a:lnTo>
                  <a:lnTo>
                    <a:pt x="6954" y="17625"/>
                  </a:lnTo>
                  <a:lnTo>
                    <a:pt x="5969" y="17625"/>
                  </a:lnTo>
                  <a:cubicBezTo>
                    <a:pt x="5912" y="17187"/>
                    <a:pt x="5859" y="16587"/>
                    <a:pt x="5693" y="16093"/>
                  </a:cubicBezTo>
                  <a:cubicBezTo>
                    <a:pt x="6078" y="15712"/>
                    <a:pt x="6350" y="15383"/>
                    <a:pt x="6516" y="15107"/>
                  </a:cubicBezTo>
                  <a:close/>
                  <a:moveTo>
                    <a:pt x="9472" y="11771"/>
                  </a:moveTo>
                  <a:lnTo>
                    <a:pt x="9472" y="12099"/>
                  </a:lnTo>
                  <a:lnTo>
                    <a:pt x="7663" y="14232"/>
                  </a:lnTo>
                  <a:cubicBezTo>
                    <a:pt x="7554" y="14341"/>
                    <a:pt x="7554" y="14451"/>
                    <a:pt x="7611" y="14560"/>
                  </a:cubicBezTo>
                  <a:cubicBezTo>
                    <a:pt x="7611" y="14560"/>
                    <a:pt x="7882" y="15164"/>
                    <a:pt x="8815" y="16093"/>
                  </a:cubicBezTo>
                  <a:cubicBezTo>
                    <a:pt x="8649" y="16587"/>
                    <a:pt x="8539" y="17135"/>
                    <a:pt x="8539" y="17625"/>
                  </a:cubicBezTo>
                  <a:lnTo>
                    <a:pt x="7554" y="17625"/>
                  </a:lnTo>
                  <a:lnTo>
                    <a:pt x="7554" y="16312"/>
                  </a:lnTo>
                  <a:cubicBezTo>
                    <a:pt x="7554" y="16312"/>
                    <a:pt x="7554" y="16259"/>
                    <a:pt x="7501" y="16259"/>
                  </a:cubicBezTo>
                  <a:lnTo>
                    <a:pt x="6897" y="14341"/>
                  </a:lnTo>
                  <a:cubicBezTo>
                    <a:pt x="6897" y="14341"/>
                    <a:pt x="6897" y="14289"/>
                    <a:pt x="6845" y="14289"/>
                  </a:cubicBezTo>
                  <a:lnTo>
                    <a:pt x="6845" y="14232"/>
                  </a:lnTo>
                  <a:lnTo>
                    <a:pt x="5036" y="12099"/>
                  </a:lnTo>
                  <a:lnTo>
                    <a:pt x="5036" y="11771"/>
                  </a:lnTo>
                  <a:cubicBezTo>
                    <a:pt x="5693" y="12261"/>
                    <a:pt x="6407" y="12537"/>
                    <a:pt x="7226" y="12537"/>
                  </a:cubicBezTo>
                  <a:cubicBezTo>
                    <a:pt x="8049" y="12537"/>
                    <a:pt x="8815" y="12261"/>
                    <a:pt x="9472" y="11771"/>
                  </a:cubicBezTo>
                  <a:close/>
                  <a:moveTo>
                    <a:pt x="10785" y="13246"/>
                  </a:moveTo>
                  <a:lnTo>
                    <a:pt x="11990" y="13632"/>
                  </a:lnTo>
                  <a:lnTo>
                    <a:pt x="11990" y="13684"/>
                  </a:lnTo>
                  <a:lnTo>
                    <a:pt x="11714" y="14507"/>
                  </a:lnTo>
                  <a:lnTo>
                    <a:pt x="10619" y="14779"/>
                  </a:lnTo>
                  <a:cubicBezTo>
                    <a:pt x="10510" y="14779"/>
                    <a:pt x="10457" y="14888"/>
                    <a:pt x="10400" y="14945"/>
                  </a:cubicBezTo>
                  <a:cubicBezTo>
                    <a:pt x="10400" y="15055"/>
                    <a:pt x="10400" y="15164"/>
                    <a:pt x="10457" y="15217"/>
                  </a:cubicBezTo>
                  <a:lnTo>
                    <a:pt x="11004" y="16040"/>
                  </a:lnTo>
                  <a:lnTo>
                    <a:pt x="10181" y="17625"/>
                  </a:lnTo>
                  <a:lnTo>
                    <a:pt x="9143" y="17625"/>
                  </a:lnTo>
                  <a:cubicBezTo>
                    <a:pt x="9143" y="17135"/>
                    <a:pt x="9253" y="16587"/>
                    <a:pt x="9415" y="16093"/>
                  </a:cubicBezTo>
                  <a:lnTo>
                    <a:pt x="9415" y="16040"/>
                  </a:lnTo>
                  <a:lnTo>
                    <a:pt x="9910" y="15164"/>
                  </a:lnTo>
                  <a:cubicBezTo>
                    <a:pt x="10181" y="14617"/>
                    <a:pt x="10510" y="13960"/>
                    <a:pt x="10729" y="13465"/>
                  </a:cubicBezTo>
                  <a:cubicBezTo>
                    <a:pt x="10729" y="13413"/>
                    <a:pt x="10785" y="13356"/>
                    <a:pt x="10785" y="13246"/>
                  </a:cubicBezTo>
                  <a:close/>
                  <a:moveTo>
                    <a:pt x="12480" y="14070"/>
                  </a:moveTo>
                  <a:lnTo>
                    <a:pt x="12918" y="14232"/>
                  </a:lnTo>
                  <a:cubicBezTo>
                    <a:pt x="13465" y="14451"/>
                    <a:pt x="13851" y="15055"/>
                    <a:pt x="13851" y="15655"/>
                  </a:cubicBezTo>
                  <a:lnTo>
                    <a:pt x="13851" y="17244"/>
                  </a:lnTo>
                  <a:cubicBezTo>
                    <a:pt x="13851" y="17463"/>
                    <a:pt x="13741" y="17625"/>
                    <a:pt x="13522" y="17625"/>
                  </a:cubicBezTo>
                  <a:lnTo>
                    <a:pt x="12261" y="17625"/>
                  </a:lnTo>
                  <a:lnTo>
                    <a:pt x="12261" y="16968"/>
                  </a:lnTo>
                  <a:cubicBezTo>
                    <a:pt x="12261" y="16806"/>
                    <a:pt x="12099" y="16640"/>
                    <a:pt x="11933" y="16640"/>
                  </a:cubicBezTo>
                  <a:cubicBezTo>
                    <a:pt x="11771" y="16640"/>
                    <a:pt x="11661" y="16806"/>
                    <a:pt x="11661" y="16968"/>
                  </a:cubicBezTo>
                  <a:lnTo>
                    <a:pt x="11661" y="17625"/>
                  </a:lnTo>
                  <a:lnTo>
                    <a:pt x="10838" y="17625"/>
                  </a:lnTo>
                  <a:lnTo>
                    <a:pt x="11604" y="16149"/>
                  </a:lnTo>
                  <a:cubicBezTo>
                    <a:pt x="11661" y="16040"/>
                    <a:pt x="11661" y="15931"/>
                    <a:pt x="11552" y="15821"/>
                  </a:cubicBezTo>
                  <a:lnTo>
                    <a:pt x="11166" y="15274"/>
                  </a:lnTo>
                  <a:lnTo>
                    <a:pt x="12042" y="15055"/>
                  </a:lnTo>
                  <a:cubicBezTo>
                    <a:pt x="12152" y="14998"/>
                    <a:pt x="12209" y="14945"/>
                    <a:pt x="12261" y="14836"/>
                  </a:cubicBezTo>
                  <a:lnTo>
                    <a:pt x="12480" y="14070"/>
                  </a:lnTo>
                  <a:close/>
                  <a:moveTo>
                    <a:pt x="7226" y="1"/>
                  </a:moveTo>
                  <a:cubicBezTo>
                    <a:pt x="5859" y="1"/>
                    <a:pt x="4489" y="658"/>
                    <a:pt x="3451" y="1862"/>
                  </a:cubicBezTo>
                  <a:cubicBezTo>
                    <a:pt x="2466" y="3013"/>
                    <a:pt x="1919" y="4489"/>
                    <a:pt x="1919" y="5969"/>
                  </a:cubicBezTo>
                  <a:cubicBezTo>
                    <a:pt x="1919" y="7173"/>
                    <a:pt x="2300" y="7721"/>
                    <a:pt x="2956" y="8487"/>
                  </a:cubicBezTo>
                  <a:lnTo>
                    <a:pt x="3013" y="8539"/>
                  </a:lnTo>
                  <a:cubicBezTo>
                    <a:pt x="3232" y="9634"/>
                    <a:pt x="3723" y="10567"/>
                    <a:pt x="4436" y="11276"/>
                  </a:cubicBezTo>
                  <a:lnTo>
                    <a:pt x="4436" y="12099"/>
                  </a:lnTo>
                  <a:lnTo>
                    <a:pt x="4051" y="12318"/>
                  </a:lnTo>
                  <a:cubicBezTo>
                    <a:pt x="3942" y="12371"/>
                    <a:pt x="3889" y="12480"/>
                    <a:pt x="3832" y="12590"/>
                  </a:cubicBezTo>
                  <a:lnTo>
                    <a:pt x="2028" y="13194"/>
                  </a:lnTo>
                  <a:cubicBezTo>
                    <a:pt x="1862" y="13246"/>
                    <a:pt x="1809" y="13356"/>
                    <a:pt x="1809" y="13465"/>
                  </a:cubicBezTo>
                  <a:lnTo>
                    <a:pt x="1314" y="13684"/>
                  </a:lnTo>
                  <a:cubicBezTo>
                    <a:pt x="548" y="14013"/>
                    <a:pt x="1" y="14779"/>
                    <a:pt x="1" y="15655"/>
                  </a:cubicBezTo>
                  <a:lnTo>
                    <a:pt x="1" y="17244"/>
                  </a:lnTo>
                  <a:cubicBezTo>
                    <a:pt x="1" y="17791"/>
                    <a:pt x="439" y="18172"/>
                    <a:pt x="933" y="18172"/>
                  </a:cubicBezTo>
                  <a:lnTo>
                    <a:pt x="13522" y="18172"/>
                  </a:lnTo>
                  <a:cubicBezTo>
                    <a:pt x="14069" y="18172"/>
                    <a:pt x="14450" y="17791"/>
                    <a:pt x="14450" y="17244"/>
                  </a:cubicBezTo>
                  <a:lnTo>
                    <a:pt x="14450" y="15655"/>
                  </a:lnTo>
                  <a:cubicBezTo>
                    <a:pt x="14450" y="14779"/>
                    <a:pt x="13960" y="14013"/>
                    <a:pt x="13137" y="13684"/>
                  </a:cubicBezTo>
                  <a:lnTo>
                    <a:pt x="12699" y="13465"/>
                  </a:lnTo>
                  <a:cubicBezTo>
                    <a:pt x="12699" y="13356"/>
                    <a:pt x="12589" y="13246"/>
                    <a:pt x="12480" y="13194"/>
                  </a:cubicBezTo>
                  <a:lnTo>
                    <a:pt x="12261" y="13137"/>
                  </a:lnTo>
                  <a:cubicBezTo>
                    <a:pt x="12261" y="11933"/>
                    <a:pt x="11933" y="11276"/>
                    <a:pt x="11714" y="10729"/>
                  </a:cubicBezTo>
                  <a:cubicBezTo>
                    <a:pt x="11495" y="10238"/>
                    <a:pt x="11333" y="9800"/>
                    <a:pt x="11333" y="9196"/>
                  </a:cubicBezTo>
                  <a:lnTo>
                    <a:pt x="11495" y="8539"/>
                  </a:lnTo>
                  <a:lnTo>
                    <a:pt x="11552" y="8430"/>
                  </a:lnTo>
                  <a:cubicBezTo>
                    <a:pt x="12209" y="7664"/>
                    <a:pt x="12589" y="7173"/>
                    <a:pt x="12589" y="5969"/>
                  </a:cubicBezTo>
                  <a:cubicBezTo>
                    <a:pt x="12589" y="4489"/>
                    <a:pt x="11990" y="3013"/>
                    <a:pt x="11004" y="1862"/>
                  </a:cubicBezTo>
                  <a:cubicBezTo>
                    <a:pt x="9962" y="658"/>
                    <a:pt x="8649" y="1"/>
                    <a:pt x="7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862;p65">
              <a:extLst>
                <a:ext uri="{FF2B5EF4-FFF2-40B4-BE49-F238E27FC236}">
                  <a16:creationId xmlns:a16="http://schemas.microsoft.com/office/drawing/2014/main" id="{67855B40-922C-93E7-4310-F08F667207CD}"/>
                </a:ext>
              </a:extLst>
            </p:cNvPr>
            <p:cNvSpPr/>
            <p:nvPr/>
          </p:nvSpPr>
          <p:spPr>
            <a:xfrm>
              <a:off x="4297992" y="3977334"/>
              <a:ext cx="133075" cy="36872"/>
            </a:xfrm>
            <a:custGeom>
              <a:avLst/>
              <a:gdLst/>
              <a:ahLst/>
              <a:cxnLst/>
              <a:rect l="l" t="t" r="r" b="b"/>
              <a:pathLst>
                <a:path w="3176" h="880" extrusionOk="0">
                  <a:moveTo>
                    <a:pt x="331" y="0"/>
                  </a:moveTo>
                  <a:cubicBezTo>
                    <a:pt x="237" y="0"/>
                    <a:pt x="142" y="46"/>
                    <a:pt x="110" y="113"/>
                  </a:cubicBezTo>
                  <a:cubicBezTo>
                    <a:pt x="1" y="279"/>
                    <a:pt x="53" y="441"/>
                    <a:pt x="163" y="551"/>
                  </a:cubicBezTo>
                  <a:cubicBezTo>
                    <a:pt x="548" y="770"/>
                    <a:pt x="1038" y="879"/>
                    <a:pt x="1586" y="879"/>
                  </a:cubicBezTo>
                  <a:cubicBezTo>
                    <a:pt x="2133" y="879"/>
                    <a:pt x="2680" y="770"/>
                    <a:pt x="3009" y="551"/>
                  </a:cubicBezTo>
                  <a:cubicBezTo>
                    <a:pt x="3175" y="441"/>
                    <a:pt x="3175" y="279"/>
                    <a:pt x="3118" y="113"/>
                  </a:cubicBezTo>
                  <a:cubicBezTo>
                    <a:pt x="3051" y="46"/>
                    <a:pt x="2964" y="0"/>
                    <a:pt x="2868" y="0"/>
                  </a:cubicBezTo>
                  <a:cubicBezTo>
                    <a:pt x="2808" y="0"/>
                    <a:pt x="2745" y="18"/>
                    <a:pt x="2680" y="60"/>
                  </a:cubicBezTo>
                  <a:cubicBezTo>
                    <a:pt x="2461" y="222"/>
                    <a:pt x="2023" y="332"/>
                    <a:pt x="1586" y="332"/>
                  </a:cubicBezTo>
                  <a:cubicBezTo>
                    <a:pt x="1148" y="332"/>
                    <a:pt x="767" y="222"/>
                    <a:pt x="491" y="60"/>
                  </a:cubicBezTo>
                  <a:cubicBezTo>
                    <a:pt x="449" y="18"/>
                    <a:pt x="390" y="0"/>
                    <a:pt x="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FDE7B13-BFC8-BD43-6AE7-1A8146CEE1DB}"/>
              </a:ext>
            </a:extLst>
          </p:cNvPr>
          <p:cNvGrpSpPr/>
          <p:nvPr/>
        </p:nvGrpSpPr>
        <p:grpSpPr>
          <a:xfrm>
            <a:off x="10892807" y="5066759"/>
            <a:ext cx="557911" cy="599370"/>
            <a:chOff x="5038645" y="3550924"/>
            <a:chExt cx="708739" cy="761407"/>
          </a:xfrm>
        </p:grpSpPr>
        <p:sp>
          <p:nvSpPr>
            <p:cNvPr id="41" name="Google Shape;863;p65">
              <a:extLst>
                <a:ext uri="{FF2B5EF4-FFF2-40B4-BE49-F238E27FC236}">
                  <a16:creationId xmlns:a16="http://schemas.microsoft.com/office/drawing/2014/main" id="{4468E61F-A78F-97B5-1A1B-05761693394F}"/>
                </a:ext>
              </a:extLst>
            </p:cNvPr>
            <p:cNvSpPr/>
            <p:nvPr/>
          </p:nvSpPr>
          <p:spPr>
            <a:xfrm>
              <a:off x="5038645" y="3550924"/>
              <a:ext cx="708739" cy="761407"/>
            </a:xfrm>
            <a:custGeom>
              <a:avLst/>
              <a:gdLst/>
              <a:ahLst/>
              <a:cxnLst/>
              <a:rect l="l" t="t" r="r" b="b"/>
              <a:pathLst>
                <a:path w="16915" h="18172" extrusionOk="0">
                  <a:moveTo>
                    <a:pt x="8486" y="547"/>
                  </a:moveTo>
                  <a:cubicBezTo>
                    <a:pt x="9143" y="547"/>
                    <a:pt x="9852" y="604"/>
                    <a:pt x="10566" y="714"/>
                  </a:cubicBezTo>
                  <a:cubicBezTo>
                    <a:pt x="11166" y="823"/>
                    <a:pt x="11661" y="1095"/>
                    <a:pt x="11989" y="1533"/>
                  </a:cubicBezTo>
                  <a:cubicBezTo>
                    <a:pt x="12370" y="1970"/>
                    <a:pt x="12536" y="2518"/>
                    <a:pt x="12479" y="3065"/>
                  </a:cubicBezTo>
                  <a:cubicBezTo>
                    <a:pt x="12479" y="3779"/>
                    <a:pt x="12370" y="4436"/>
                    <a:pt x="12370" y="4983"/>
                  </a:cubicBezTo>
                  <a:cubicBezTo>
                    <a:pt x="12317" y="4817"/>
                    <a:pt x="12260" y="4707"/>
                    <a:pt x="12208" y="4545"/>
                  </a:cubicBezTo>
                  <a:cubicBezTo>
                    <a:pt x="12151" y="4436"/>
                    <a:pt x="12042" y="4379"/>
                    <a:pt x="11932" y="4379"/>
                  </a:cubicBezTo>
                  <a:lnTo>
                    <a:pt x="11551" y="4379"/>
                  </a:lnTo>
                  <a:cubicBezTo>
                    <a:pt x="9305" y="4379"/>
                    <a:pt x="7172" y="4379"/>
                    <a:pt x="5364" y="3779"/>
                  </a:cubicBezTo>
                  <a:cubicBezTo>
                    <a:pt x="5335" y="3764"/>
                    <a:pt x="5301" y="3756"/>
                    <a:pt x="5267" y="3756"/>
                  </a:cubicBezTo>
                  <a:cubicBezTo>
                    <a:pt x="5175" y="3756"/>
                    <a:pt x="5077" y="3808"/>
                    <a:pt x="5036" y="3888"/>
                  </a:cubicBezTo>
                  <a:cubicBezTo>
                    <a:pt x="4764" y="4326"/>
                    <a:pt x="4545" y="4817"/>
                    <a:pt x="4379" y="5311"/>
                  </a:cubicBezTo>
                  <a:cubicBezTo>
                    <a:pt x="4269" y="4436"/>
                    <a:pt x="4160" y="3560"/>
                    <a:pt x="4107" y="2903"/>
                  </a:cubicBezTo>
                  <a:cubicBezTo>
                    <a:pt x="4107" y="2518"/>
                    <a:pt x="4217" y="2189"/>
                    <a:pt x="4488" y="1918"/>
                  </a:cubicBezTo>
                  <a:cubicBezTo>
                    <a:pt x="4707" y="1642"/>
                    <a:pt x="5036" y="1533"/>
                    <a:pt x="5421" y="1533"/>
                  </a:cubicBezTo>
                  <a:lnTo>
                    <a:pt x="5640" y="1533"/>
                  </a:lnTo>
                  <a:cubicBezTo>
                    <a:pt x="5692" y="1533"/>
                    <a:pt x="5749" y="1480"/>
                    <a:pt x="5802" y="1423"/>
                  </a:cubicBezTo>
                  <a:cubicBezTo>
                    <a:pt x="6625" y="657"/>
                    <a:pt x="7939" y="547"/>
                    <a:pt x="8486" y="547"/>
                  </a:cubicBezTo>
                  <a:close/>
                  <a:moveTo>
                    <a:pt x="5421" y="4379"/>
                  </a:moveTo>
                  <a:cubicBezTo>
                    <a:pt x="7282" y="4983"/>
                    <a:pt x="9362" y="4983"/>
                    <a:pt x="11551" y="4983"/>
                  </a:cubicBezTo>
                  <a:lnTo>
                    <a:pt x="11713" y="4983"/>
                  </a:lnTo>
                  <a:cubicBezTo>
                    <a:pt x="11932" y="5530"/>
                    <a:pt x="12260" y="6459"/>
                    <a:pt x="12260" y="7225"/>
                  </a:cubicBezTo>
                  <a:lnTo>
                    <a:pt x="11275" y="7225"/>
                  </a:lnTo>
                  <a:lnTo>
                    <a:pt x="11275" y="6897"/>
                  </a:lnTo>
                  <a:cubicBezTo>
                    <a:pt x="11275" y="6734"/>
                    <a:pt x="11113" y="6568"/>
                    <a:pt x="11004" y="6568"/>
                  </a:cubicBezTo>
                  <a:lnTo>
                    <a:pt x="9086" y="6568"/>
                  </a:lnTo>
                  <a:cubicBezTo>
                    <a:pt x="8924" y="6568"/>
                    <a:pt x="8814" y="6734"/>
                    <a:pt x="8814" y="6897"/>
                  </a:cubicBezTo>
                  <a:lnTo>
                    <a:pt x="8814" y="6953"/>
                  </a:lnTo>
                  <a:cubicBezTo>
                    <a:pt x="8705" y="6953"/>
                    <a:pt x="8596" y="6897"/>
                    <a:pt x="8486" y="6897"/>
                  </a:cubicBezTo>
                  <a:cubicBezTo>
                    <a:pt x="8320" y="6897"/>
                    <a:pt x="8210" y="6953"/>
                    <a:pt x="8101" y="6953"/>
                  </a:cubicBezTo>
                  <a:lnTo>
                    <a:pt x="8101" y="6897"/>
                  </a:lnTo>
                  <a:cubicBezTo>
                    <a:pt x="8101" y="6734"/>
                    <a:pt x="7991" y="6568"/>
                    <a:pt x="7829" y="6568"/>
                  </a:cubicBezTo>
                  <a:lnTo>
                    <a:pt x="5968" y="6568"/>
                  </a:lnTo>
                  <a:cubicBezTo>
                    <a:pt x="5802" y="6568"/>
                    <a:pt x="5640" y="6734"/>
                    <a:pt x="5640" y="6897"/>
                  </a:cubicBezTo>
                  <a:lnTo>
                    <a:pt x="5640" y="7225"/>
                  </a:lnTo>
                  <a:lnTo>
                    <a:pt x="4655" y="7225"/>
                  </a:lnTo>
                  <a:cubicBezTo>
                    <a:pt x="4655" y="6187"/>
                    <a:pt x="4926" y="5202"/>
                    <a:pt x="5421" y="4379"/>
                  </a:cubicBezTo>
                  <a:close/>
                  <a:moveTo>
                    <a:pt x="10675" y="7172"/>
                  </a:moveTo>
                  <a:lnTo>
                    <a:pt x="10675" y="7829"/>
                  </a:lnTo>
                  <a:cubicBezTo>
                    <a:pt x="10675" y="7991"/>
                    <a:pt x="10837" y="8101"/>
                    <a:pt x="11004" y="8101"/>
                  </a:cubicBezTo>
                  <a:cubicBezTo>
                    <a:pt x="11113" y="8101"/>
                    <a:pt x="11275" y="7991"/>
                    <a:pt x="11275" y="7829"/>
                  </a:cubicBezTo>
                  <a:lnTo>
                    <a:pt x="12208" y="7829"/>
                  </a:lnTo>
                  <a:cubicBezTo>
                    <a:pt x="11989" y="10128"/>
                    <a:pt x="10400" y="11932"/>
                    <a:pt x="8486" y="11932"/>
                  </a:cubicBezTo>
                  <a:cubicBezTo>
                    <a:pt x="6516" y="11932"/>
                    <a:pt x="4926" y="10128"/>
                    <a:pt x="4707" y="7829"/>
                  </a:cubicBezTo>
                  <a:lnTo>
                    <a:pt x="5640" y="7829"/>
                  </a:lnTo>
                  <a:cubicBezTo>
                    <a:pt x="5640" y="7991"/>
                    <a:pt x="5802" y="8101"/>
                    <a:pt x="5968" y="8101"/>
                  </a:cubicBezTo>
                  <a:cubicBezTo>
                    <a:pt x="6078" y="8101"/>
                    <a:pt x="6240" y="7991"/>
                    <a:pt x="6240" y="7829"/>
                  </a:cubicBezTo>
                  <a:lnTo>
                    <a:pt x="6240" y="7172"/>
                  </a:lnTo>
                  <a:lnTo>
                    <a:pt x="6568" y="7172"/>
                  </a:lnTo>
                  <a:lnTo>
                    <a:pt x="6568" y="7501"/>
                  </a:lnTo>
                  <a:cubicBezTo>
                    <a:pt x="6568" y="7663"/>
                    <a:pt x="6735" y="7829"/>
                    <a:pt x="6897" y="7829"/>
                  </a:cubicBezTo>
                  <a:cubicBezTo>
                    <a:pt x="7063" y="7829"/>
                    <a:pt x="7172" y="7663"/>
                    <a:pt x="7172" y="7501"/>
                  </a:cubicBezTo>
                  <a:lnTo>
                    <a:pt x="7172" y="7172"/>
                  </a:lnTo>
                  <a:lnTo>
                    <a:pt x="7553" y="7172"/>
                  </a:lnTo>
                  <a:lnTo>
                    <a:pt x="7553" y="7829"/>
                  </a:lnTo>
                  <a:cubicBezTo>
                    <a:pt x="7553" y="7991"/>
                    <a:pt x="7663" y="8101"/>
                    <a:pt x="7829" y="8101"/>
                  </a:cubicBezTo>
                  <a:cubicBezTo>
                    <a:pt x="7991" y="8101"/>
                    <a:pt x="8101" y="7991"/>
                    <a:pt x="8101" y="7829"/>
                  </a:cubicBezTo>
                  <a:cubicBezTo>
                    <a:pt x="8101" y="7663"/>
                    <a:pt x="8267" y="7501"/>
                    <a:pt x="8486" y="7501"/>
                  </a:cubicBezTo>
                  <a:cubicBezTo>
                    <a:pt x="8648" y="7501"/>
                    <a:pt x="8814" y="7663"/>
                    <a:pt x="8814" y="7829"/>
                  </a:cubicBezTo>
                  <a:cubicBezTo>
                    <a:pt x="8814" y="7991"/>
                    <a:pt x="8924" y="8101"/>
                    <a:pt x="9086" y="8101"/>
                  </a:cubicBezTo>
                  <a:cubicBezTo>
                    <a:pt x="9252" y="8101"/>
                    <a:pt x="9362" y="7991"/>
                    <a:pt x="9362" y="7829"/>
                  </a:cubicBezTo>
                  <a:lnTo>
                    <a:pt x="9362" y="7172"/>
                  </a:lnTo>
                  <a:lnTo>
                    <a:pt x="9743" y="7172"/>
                  </a:lnTo>
                  <a:lnTo>
                    <a:pt x="9743" y="7501"/>
                  </a:lnTo>
                  <a:cubicBezTo>
                    <a:pt x="9743" y="7663"/>
                    <a:pt x="9852" y="7829"/>
                    <a:pt x="10019" y="7829"/>
                  </a:cubicBezTo>
                  <a:cubicBezTo>
                    <a:pt x="10181" y="7829"/>
                    <a:pt x="10347" y="7663"/>
                    <a:pt x="10347" y="7501"/>
                  </a:cubicBezTo>
                  <a:lnTo>
                    <a:pt x="10347" y="7172"/>
                  </a:lnTo>
                  <a:close/>
                  <a:moveTo>
                    <a:pt x="9962" y="12208"/>
                  </a:moveTo>
                  <a:lnTo>
                    <a:pt x="8486" y="13683"/>
                  </a:lnTo>
                  <a:lnTo>
                    <a:pt x="6954" y="12208"/>
                  </a:lnTo>
                  <a:lnTo>
                    <a:pt x="6954" y="12208"/>
                  </a:lnTo>
                  <a:cubicBezTo>
                    <a:pt x="7444" y="12427"/>
                    <a:pt x="7939" y="12536"/>
                    <a:pt x="8486" y="12536"/>
                  </a:cubicBezTo>
                  <a:cubicBezTo>
                    <a:pt x="8976" y="12536"/>
                    <a:pt x="9471" y="12427"/>
                    <a:pt x="9962" y="12208"/>
                  </a:cubicBezTo>
                  <a:close/>
                  <a:moveTo>
                    <a:pt x="5911" y="11989"/>
                  </a:moveTo>
                  <a:lnTo>
                    <a:pt x="7939" y="14012"/>
                  </a:lnTo>
                  <a:cubicBezTo>
                    <a:pt x="7610" y="14178"/>
                    <a:pt x="7172" y="14450"/>
                    <a:pt x="6678" y="14888"/>
                  </a:cubicBezTo>
                  <a:cubicBezTo>
                    <a:pt x="6459" y="14450"/>
                    <a:pt x="6021" y="13683"/>
                    <a:pt x="5530" y="12589"/>
                  </a:cubicBezTo>
                  <a:cubicBezTo>
                    <a:pt x="5421" y="12427"/>
                    <a:pt x="5474" y="12260"/>
                    <a:pt x="5640" y="12151"/>
                  </a:cubicBezTo>
                  <a:lnTo>
                    <a:pt x="5911" y="11989"/>
                  </a:lnTo>
                  <a:close/>
                  <a:moveTo>
                    <a:pt x="11004" y="11989"/>
                  </a:moveTo>
                  <a:lnTo>
                    <a:pt x="11275" y="12151"/>
                  </a:lnTo>
                  <a:cubicBezTo>
                    <a:pt x="11442" y="12260"/>
                    <a:pt x="11494" y="12427"/>
                    <a:pt x="11385" y="12589"/>
                  </a:cubicBezTo>
                  <a:cubicBezTo>
                    <a:pt x="10837" y="13683"/>
                    <a:pt x="10456" y="14507"/>
                    <a:pt x="10238" y="14888"/>
                  </a:cubicBezTo>
                  <a:cubicBezTo>
                    <a:pt x="9743" y="14450"/>
                    <a:pt x="9305" y="14178"/>
                    <a:pt x="8976" y="14012"/>
                  </a:cubicBezTo>
                  <a:lnTo>
                    <a:pt x="11004" y="11989"/>
                  </a:lnTo>
                  <a:close/>
                  <a:moveTo>
                    <a:pt x="8486" y="14450"/>
                  </a:moveTo>
                  <a:cubicBezTo>
                    <a:pt x="8539" y="14450"/>
                    <a:pt x="8648" y="14507"/>
                    <a:pt x="8814" y="14616"/>
                  </a:cubicBezTo>
                  <a:lnTo>
                    <a:pt x="8814" y="15054"/>
                  </a:lnTo>
                  <a:lnTo>
                    <a:pt x="8758" y="15107"/>
                  </a:lnTo>
                  <a:lnTo>
                    <a:pt x="8158" y="15107"/>
                  </a:lnTo>
                  <a:lnTo>
                    <a:pt x="8101" y="15054"/>
                  </a:lnTo>
                  <a:lnTo>
                    <a:pt x="8101" y="14616"/>
                  </a:lnTo>
                  <a:cubicBezTo>
                    <a:pt x="8267" y="14507"/>
                    <a:pt x="8377" y="14450"/>
                    <a:pt x="8486" y="14450"/>
                  </a:cubicBezTo>
                  <a:close/>
                  <a:moveTo>
                    <a:pt x="3175" y="13412"/>
                  </a:moveTo>
                  <a:lnTo>
                    <a:pt x="3451" y="14231"/>
                  </a:lnTo>
                  <a:cubicBezTo>
                    <a:pt x="3503" y="14288"/>
                    <a:pt x="3560" y="14397"/>
                    <a:pt x="3670" y="14397"/>
                  </a:cubicBezTo>
                  <a:lnTo>
                    <a:pt x="4545" y="14616"/>
                  </a:lnTo>
                  <a:lnTo>
                    <a:pt x="4107" y="15216"/>
                  </a:lnTo>
                  <a:cubicBezTo>
                    <a:pt x="4050" y="15325"/>
                    <a:pt x="4050" y="15435"/>
                    <a:pt x="4107" y="15492"/>
                  </a:cubicBezTo>
                  <a:lnTo>
                    <a:pt x="5145" y="17624"/>
                  </a:lnTo>
                  <a:lnTo>
                    <a:pt x="3394" y="17624"/>
                  </a:lnTo>
                  <a:lnTo>
                    <a:pt x="3394" y="16639"/>
                  </a:lnTo>
                  <a:cubicBezTo>
                    <a:pt x="3394" y="16477"/>
                    <a:pt x="3284" y="16368"/>
                    <a:pt x="3122" y="16368"/>
                  </a:cubicBezTo>
                  <a:cubicBezTo>
                    <a:pt x="2956" y="16368"/>
                    <a:pt x="2794" y="16477"/>
                    <a:pt x="2794" y="16639"/>
                  </a:cubicBezTo>
                  <a:lnTo>
                    <a:pt x="2794" y="17624"/>
                  </a:lnTo>
                  <a:lnTo>
                    <a:pt x="933" y="17624"/>
                  </a:lnTo>
                  <a:cubicBezTo>
                    <a:pt x="714" y="17624"/>
                    <a:pt x="548" y="17462"/>
                    <a:pt x="548" y="17243"/>
                  </a:cubicBezTo>
                  <a:lnTo>
                    <a:pt x="548" y="15544"/>
                  </a:lnTo>
                  <a:cubicBezTo>
                    <a:pt x="548" y="14669"/>
                    <a:pt x="1152" y="13902"/>
                    <a:pt x="2028" y="13683"/>
                  </a:cubicBezTo>
                  <a:lnTo>
                    <a:pt x="3175" y="13412"/>
                  </a:lnTo>
                  <a:close/>
                  <a:moveTo>
                    <a:pt x="4874" y="12646"/>
                  </a:moveTo>
                  <a:cubicBezTo>
                    <a:pt x="4926" y="12698"/>
                    <a:pt x="4926" y="12808"/>
                    <a:pt x="4983" y="12865"/>
                  </a:cubicBezTo>
                  <a:lnTo>
                    <a:pt x="5802" y="14507"/>
                  </a:lnTo>
                  <a:lnTo>
                    <a:pt x="6240" y="15435"/>
                  </a:lnTo>
                  <a:cubicBezTo>
                    <a:pt x="6297" y="15435"/>
                    <a:pt x="6297" y="15492"/>
                    <a:pt x="6297" y="15492"/>
                  </a:cubicBezTo>
                  <a:cubicBezTo>
                    <a:pt x="6568" y="16258"/>
                    <a:pt x="6625" y="17186"/>
                    <a:pt x="6625" y="17624"/>
                  </a:cubicBezTo>
                  <a:lnTo>
                    <a:pt x="5802" y="17624"/>
                  </a:lnTo>
                  <a:lnTo>
                    <a:pt x="4707" y="15382"/>
                  </a:lnTo>
                  <a:lnTo>
                    <a:pt x="5255" y="14616"/>
                  </a:lnTo>
                  <a:cubicBezTo>
                    <a:pt x="5312" y="14507"/>
                    <a:pt x="5312" y="14397"/>
                    <a:pt x="5255" y="14340"/>
                  </a:cubicBezTo>
                  <a:cubicBezTo>
                    <a:pt x="5255" y="14231"/>
                    <a:pt x="5145" y="14178"/>
                    <a:pt x="5093" y="14178"/>
                  </a:cubicBezTo>
                  <a:lnTo>
                    <a:pt x="3941" y="13850"/>
                  </a:lnTo>
                  <a:lnTo>
                    <a:pt x="3670" y="13027"/>
                  </a:lnTo>
                  <a:lnTo>
                    <a:pt x="4874" y="12646"/>
                  </a:lnTo>
                  <a:close/>
                  <a:moveTo>
                    <a:pt x="7553" y="14944"/>
                  </a:moveTo>
                  <a:lnTo>
                    <a:pt x="7553" y="15054"/>
                  </a:lnTo>
                  <a:cubicBezTo>
                    <a:pt x="7553" y="15273"/>
                    <a:pt x="7663" y="15492"/>
                    <a:pt x="7829" y="15601"/>
                  </a:cubicBezTo>
                  <a:lnTo>
                    <a:pt x="7553" y="17624"/>
                  </a:lnTo>
                  <a:lnTo>
                    <a:pt x="7172" y="17624"/>
                  </a:lnTo>
                  <a:cubicBezTo>
                    <a:pt x="7172" y="17186"/>
                    <a:pt x="7172" y="16258"/>
                    <a:pt x="6897" y="15492"/>
                  </a:cubicBezTo>
                  <a:cubicBezTo>
                    <a:pt x="7116" y="15273"/>
                    <a:pt x="7334" y="15107"/>
                    <a:pt x="7553" y="14944"/>
                  </a:cubicBezTo>
                  <a:close/>
                  <a:moveTo>
                    <a:pt x="8539" y="15654"/>
                  </a:moveTo>
                  <a:lnTo>
                    <a:pt x="8758" y="17624"/>
                  </a:lnTo>
                  <a:lnTo>
                    <a:pt x="8158" y="17624"/>
                  </a:lnTo>
                  <a:lnTo>
                    <a:pt x="8429" y="15654"/>
                  </a:lnTo>
                  <a:close/>
                  <a:moveTo>
                    <a:pt x="9362" y="14944"/>
                  </a:moveTo>
                  <a:cubicBezTo>
                    <a:pt x="9581" y="15107"/>
                    <a:pt x="9800" y="15273"/>
                    <a:pt x="10019" y="15492"/>
                  </a:cubicBezTo>
                  <a:cubicBezTo>
                    <a:pt x="9743" y="16258"/>
                    <a:pt x="9743" y="17186"/>
                    <a:pt x="9743" y="17624"/>
                  </a:cubicBezTo>
                  <a:lnTo>
                    <a:pt x="9362" y="17624"/>
                  </a:lnTo>
                  <a:lnTo>
                    <a:pt x="9086" y="15601"/>
                  </a:lnTo>
                  <a:cubicBezTo>
                    <a:pt x="9252" y="15492"/>
                    <a:pt x="9362" y="15273"/>
                    <a:pt x="9362" y="15054"/>
                  </a:cubicBezTo>
                  <a:lnTo>
                    <a:pt x="9362" y="14944"/>
                  </a:lnTo>
                  <a:close/>
                  <a:moveTo>
                    <a:pt x="12042" y="12646"/>
                  </a:moveTo>
                  <a:lnTo>
                    <a:pt x="13246" y="13027"/>
                  </a:lnTo>
                  <a:lnTo>
                    <a:pt x="12974" y="13850"/>
                  </a:lnTo>
                  <a:lnTo>
                    <a:pt x="11823" y="14178"/>
                  </a:lnTo>
                  <a:cubicBezTo>
                    <a:pt x="11770" y="14178"/>
                    <a:pt x="11661" y="14231"/>
                    <a:pt x="11661" y="14340"/>
                  </a:cubicBezTo>
                  <a:cubicBezTo>
                    <a:pt x="11604" y="14397"/>
                    <a:pt x="11604" y="14507"/>
                    <a:pt x="11661" y="14616"/>
                  </a:cubicBezTo>
                  <a:lnTo>
                    <a:pt x="12208" y="15382"/>
                  </a:lnTo>
                  <a:lnTo>
                    <a:pt x="11113" y="17624"/>
                  </a:lnTo>
                  <a:lnTo>
                    <a:pt x="10347" y="17624"/>
                  </a:lnTo>
                  <a:cubicBezTo>
                    <a:pt x="10347" y="17186"/>
                    <a:pt x="10347" y="16258"/>
                    <a:pt x="10618" y="15492"/>
                  </a:cubicBezTo>
                  <a:lnTo>
                    <a:pt x="10618" y="15435"/>
                  </a:lnTo>
                  <a:lnTo>
                    <a:pt x="10675" y="15435"/>
                  </a:lnTo>
                  <a:lnTo>
                    <a:pt x="11113" y="14507"/>
                  </a:lnTo>
                  <a:lnTo>
                    <a:pt x="11932" y="12865"/>
                  </a:lnTo>
                  <a:cubicBezTo>
                    <a:pt x="11989" y="12808"/>
                    <a:pt x="11989" y="12698"/>
                    <a:pt x="12042" y="12646"/>
                  </a:cubicBezTo>
                  <a:close/>
                  <a:moveTo>
                    <a:pt x="13740" y="13412"/>
                  </a:moveTo>
                  <a:lnTo>
                    <a:pt x="14888" y="13683"/>
                  </a:lnTo>
                  <a:cubicBezTo>
                    <a:pt x="15763" y="13902"/>
                    <a:pt x="16368" y="14669"/>
                    <a:pt x="16368" y="15544"/>
                  </a:cubicBezTo>
                  <a:lnTo>
                    <a:pt x="16368" y="17243"/>
                  </a:lnTo>
                  <a:cubicBezTo>
                    <a:pt x="16368" y="17462"/>
                    <a:pt x="16201" y="17624"/>
                    <a:pt x="15982" y="17624"/>
                  </a:cubicBezTo>
                  <a:lnTo>
                    <a:pt x="14121" y="17624"/>
                  </a:lnTo>
                  <a:lnTo>
                    <a:pt x="14121" y="16639"/>
                  </a:lnTo>
                  <a:cubicBezTo>
                    <a:pt x="14121" y="16477"/>
                    <a:pt x="13959" y="16368"/>
                    <a:pt x="13793" y="16368"/>
                  </a:cubicBezTo>
                  <a:cubicBezTo>
                    <a:pt x="13631" y="16368"/>
                    <a:pt x="13522" y="16477"/>
                    <a:pt x="13522" y="16639"/>
                  </a:cubicBezTo>
                  <a:lnTo>
                    <a:pt x="13522" y="17624"/>
                  </a:lnTo>
                  <a:lnTo>
                    <a:pt x="11770" y="17624"/>
                  </a:lnTo>
                  <a:lnTo>
                    <a:pt x="12808" y="15492"/>
                  </a:lnTo>
                  <a:cubicBezTo>
                    <a:pt x="12865" y="15435"/>
                    <a:pt x="12865" y="15325"/>
                    <a:pt x="12808" y="15216"/>
                  </a:cubicBezTo>
                  <a:lnTo>
                    <a:pt x="12370" y="14616"/>
                  </a:lnTo>
                  <a:lnTo>
                    <a:pt x="13246" y="14397"/>
                  </a:lnTo>
                  <a:cubicBezTo>
                    <a:pt x="13355" y="14397"/>
                    <a:pt x="13412" y="14288"/>
                    <a:pt x="13465" y="14231"/>
                  </a:cubicBezTo>
                  <a:lnTo>
                    <a:pt x="13740" y="13412"/>
                  </a:lnTo>
                  <a:close/>
                  <a:moveTo>
                    <a:pt x="8486" y="0"/>
                  </a:moveTo>
                  <a:cubicBezTo>
                    <a:pt x="7882" y="0"/>
                    <a:pt x="6459" y="57"/>
                    <a:pt x="5530" y="933"/>
                  </a:cubicBezTo>
                  <a:lnTo>
                    <a:pt x="5421" y="933"/>
                  </a:lnTo>
                  <a:cubicBezTo>
                    <a:pt x="4874" y="933"/>
                    <a:pt x="4379" y="1152"/>
                    <a:pt x="4050" y="1533"/>
                  </a:cubicBezTo>
                  <a:cubicBezTo>
                    <a:pt x="3670" y="1918"/>
                    <a:pt x="3503" y="2408"/>
                    <a:pt x="3560" y="2903"/>
                  </a:cubicBezTo>
                  <a:cubicBezTo>
                    <a:pt x="3613" y="4050"/>
                    <a:pt x="3779" y="5692"/>
                    <a:pt x="4050" y="6953"/>
                  </a:cubicBezTo>
                  <a:lnTo>
                    <a:pt x="4050" y="7063"/>
                  </a:lnTo>
                  <a:lnTo>
                    <a:pt x="4050" y="7225"/>
                  </a:lnTo>
                  <a:cubicBezTo>
                    <a:pt x="4050" y="8867"/>
                    <a:pt x="4707" y="10399"/>
                    <a:pt x="5749" y="11385"/>
                  </a:cubicBezTo>
                  <a:lnTo>
                    <a:pt x="5312" y="11660"/>
                  </a:lnTo>
                  <a:cubicBezTo>
                    <a:pt x="5202" y="11770"/>
                    <a:pt x="5093" y="11823"/>
                    <a:pt x="5036" y="11932"/>
                  </a:cubicBezTo>
                  <a:lnTo>
                    <a:pt x="3232" y="12536"/>
                  </a:lnTo>
                  <a:cubicBezTo>
                    <a:pt x="3122" y="12589"/>
                    <a:pt x="3013" y="12698"/>
                    <a:pt x="3013" y="12808"/>
                  </a:cubicBezTo>
                  <a:lnTo>
                    <a:pt x="1861" y="13084"/>
                  </a:lnTo>
                  <a:cubicBezTo>
                    <a:pt x="766" y="13355"/>
                    <a:pt x="0" y="14397"/>
                    <a:pt x="0" y="15544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5982" y="18172"/>
                  </a:lnTo>
                  <a:cubicBezTo>
                    <a:pt x="16530" y="18172"/>
                    <a:pt x="16915" y="17791"/>
                    <a:pt x="16915" y="17243"/>
                  </a:cubicBezTo>
                  <a:lnTo>
                    <a:pt x="16915" y="15544"/>
                  </a:lnTo>
                  <a:cubicBezTo>
                    <a:pt x="16915" y="14397"/>
                    <a:pt x="16149" y="13355"/>
                    <a:pt x="15054" y="13084"/>
                  </a:cubicBezTo>
                  <a:lnTo>
                    <a:pt x="13902" y="12808"/>
                  </a:lnTo>
                  <a:cubicBezTo>
                    <a:pt x="13902" y="12698"/>
                    <a:pt x="13793" y="12589"/>
                    <a:pt x="13684" y="12536"/>
                  </a:cubicBezTo>
                  <a:lnTo>
                    <a:pt x="11880" y="11932"/>
                  </a:lnTo>
                  <a:cubicBezTo>
                    <a:pt x="11823" y="11823"/>
                    <a:pt x="11713" y="11770"/>
                    <a:pt x="11604" y="11660"/>
                  </a:cubicBezTo>
                  <a:lnTo>
                    <a:pt x="11166" y="11385"/>
                  </a:lnTo>
                  <a:cubicBezTo>
                    <a:pt x="12208" y="10399"/>
                    <a:pt x="12865" y="8867"/>
                    <a:pt x="12865" y="7225"/>
                  </a:cubicBezTo>
                  <a:cubicBezTo>
                    <a:pt x="12865" y="6953"/>
                    <a:pt x="12808" y="6678"/>
                    <a:pt x="12755" y="6406"/>
                  </a:cubicBezTo>
                  <a:lnTo>
                    <a:pt x="12808" y="6349"/>
                  </a:lnTo>
                  <a:cubicBezTo>
                    <a:pt x="12808" y="6349"/>
                    <a:pt x="12974" y="4874"/>
                    <a:pt x="13084" y="3122"/>
                  </a:cubicBezTo>
                  <a:cubicBezTo>
                    <a:pt x="13136" y="2408"/>
                    <a:pt x="12917" y="1699"/>
                    <a:pt x="12479" y="1152"/>
                  </a:cubicBezTo>
                  <a:cubicBezTo>
                    <a:pt x="11989" y="604"/>
                    <a:pt x="11385" y="219"/>
                    <a:pt x="10675" y="166"/>
                  </a:cubicBezTo>
                  <a:cubicBezTo>
                    <a:pt x="9909" y="57"/>
                    <a:pt x="9195" y="0"/>
                    <a:pt x="8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864;p65">
              <a:extLst>
                <a:ext uri="{FF2B5EF4-FFF2-40B4-BE49-F238E27FC236}">
                  <a16:creationId xmlns:a16="http://schemas.microsoft.com/office/drawing/2014/main" id="{D697736F-8B16-5074-03C3-87C4775A7827}"/>
                </a:ext>
              </a:extLst>
            </p:cNvPr>
            <p:cNvSpPr/>
            <p:nvPr/>
          </p:nvSpPr>
          <p:spPr>
            <a:xfrm>
              <a:off x="5325404" y="3958982"/>
              <a:ext cx="135253" cy="36872"/>
            </a:xfrm>
            <a:custGeom>
              <a:avLst/>
              <a:gdLst/>
              <a:ahLst/>
              <a:cxnLst/>
              <a:rect l="l" t="t" r="r" b="b"/>
              <a:pathLst>
                <a:path w="3228" h="880" extrusionOk="0">
                  <a:moveTo>
                    <a:pt x="359" y="0"/>
                  </a:moveTo>
                  <a:cubicBezTo>
                    <a:pt x="264" y="0"/>
                    <a:pt x="177" y="46"/>
                    <a:pt x="110" y="113"/>
                  </a:cubicBezTo>
                  <a:cubicBezTo>
                    <a:pt x="0" y="279"/>
                    <a:pt x="53" y="442"/>
                    <a:pt x="162" y="551"/>
                  </a:cubicBezTo>
                  <a:cubicBezTo>
                    <a:pt x="547" y="770"/>
                    <a:pt x="1038" y="879"/>
                    <a:pt x="1642" y="879"/>
                  </a:cubicBezTo>
                  <a:cubicBezTo>
                    <a:pt x="2189" y="879"/>
                    <a:pt x="2680" y="770"/>
                    <a:pt x="3065" y="551"/>
                  </a:cubicBezTo>
                  <a:cubicBezTo>
                    <a:pt x="3175" y="442"/>
                    <a:pt x="3227" y="279"/>
                    <a:pt x="3118" y="113"/>
                  </a:cubicBezTo>
                  <a:cubicBezTo>
                    <a:pt x="3050" y="46"/>
                    <a:pt x="2963" y="0"/>
                    <a:pt x="2868" y="0"/>
                  </a:cubicBezTo>
                  <a:cubicBezTo>
                    <a:pt x="2808" y="0"/>
                    <a:pt x="2744" y="18"/>
                    <a:pt x="2680" y="61"/>
                  </a:cubicBezTo>
                  <a:cubicBezTo>
                    <a:pt x="2461" y="223"/>
                    <a:pt x="2023" y="332"/>
                    <a:pt x="1642" y="332"/>
                  </a:cubicBezTo>
                  <a:cubicBezTo>
                    <a:pt x="1204" y="332"/>
                    <a:pt x="766" y="223"/>
                    <a:pt x="547" y="61"/>
                  </a:cubicBezTo>
                  <a:cubicBezTo>
                    <a:pt x="483" y="18"/>
                    <a:pt x="420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C3559D3-1BD5-AA67-E8FB-10A36EE61331}"/>
              </a:ext>
            </a:extLst>
          </p:cNvPr>
          <p:cNvSpPr txBox="1"/>
          <p:nvPr/>
        </p:nvSpPr>
        <p:spPr>
          <a:xfrm>
            <a:off x="6076452" y="1451447"/>
            <a:ext cx="47085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022BF50-C866-3B38-407A-53F1EF7E2BC2}"/>
              </a:ext>
            </a:extLst>
          </p:cNvPr>
          <p:cNvSpPr txBox="1"/>
          <p:nvPr/>
        </p:nvSpPr>
        <p:spPr>
          <a:xfrm>
            <a:off x="6076452" y="3021107"/>
            <a:ext cx="47085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7AD771D-6264-45DD-3C28-5A94B6977CCB}"/>
              </a:ext>
            </a:extLst>
          </p:cNvPr>
          <p:cNvSpPr txBox="1"/>
          <p:nvPr/>
        </p:nvSpPr>
        <p:spPr>
          <a:xfrm>
            <a:off x="6076452" y="4603146"/>
            <a:ext cx="47085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6865A621-4FED-0C8F-1D88-147DB68F5A9C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568311-3AC3-F59E-F7AC-675F556B17B3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14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30FFDD-5CBD-55C0-59E3-C1855D44C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CA8479A-3BCF-9EB8-C4DA-E8B466FDFE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1E52F1-D5ED-F984-AE61-152092266F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33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1;p60">
            <a:extLst>
              <a:ext uri="{FF2B5EF4-FFF2-40B4-BE49-F238E27FC236}">
                <a16:creationId xmlns:a16="http://schemas.microsoft.com/office/drawing/2014/main" id="{5E040092-5353-073B-617E-762F074AE33B}"/>
              </a:ext>
            </a:extLst>
          </p:cNvPr>
          <p:cNvSpPr/>
          <p:nvPr/>
        </p:nvSpPr>
        <p:spPr>
          <a:xfrm>
            <a:off x="2418800" y="1864800"/>
            <a:ext cx="7354400" cy="31496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3" name="Google Shape;784;p60">
            <a:extLst>
              <a:ext uri="{FF2B5EF4-FFF2-40B4-BE49-F238E27FC236}">
                <a16:creationId xmlns:a16="http://schemas.microsoft.com/office/drawing/2014/main" id="{8233B008-E894-0857-4890-201756930F75}"/>
              </a:ext>
            </a:extLst>
          </p:cNvPr>
          <p:cNvCxnSpPr/>
          <p:nvPr/>
        </p:nvCxnSpPr>
        <p:spPr>
          <a:xfrm>
            <a:off x="5502800" y="4137833"/>
            <a:ext cx="1186400" cy="0"/>
          </a:xfrm>
          <a:prstGeom prst="straightConnector1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A1AA58E-4F1F-CD5D-AD3A-0177A9F55109}"/>
              </a:ext>
            </a:extLst>
          </p:cNvPr>
          <p:cNvSpPr txBox="1"/>
          <p:nvPr/>
        </p:nvSpPr>
        <p:spPr>
          <a:xfrm>
            <a:off x="3737379" y="2720167"/>
            <a:ext cx="47172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>
                <a:solidFill>
                  <a:srgbClr val="E9B249"/>
                </a:solidFill>
                <a:cs typeface="B Yekan" panose="00000400000000000000" pitchFamily="2" charset="-78"/>
              </a:rPr>
              <a:t>روش تحقیق</a:t>
            </a:r>
            <a:endParaRPr lang="en-US" sz="66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4200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EA28A-915B-57C7-52DF-610FC9BBE8AB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8220E-FD4D-1765-800C-F742E9556AAF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B0A54B-8757-0F0D-8E8B-76FDA574AF7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5BD69-1184-837F-FA08-6AE605EF165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B4818-CABD-DC23-5181-0410E020ADA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EEAB0-D6C9-6C93-6A7A-9D68DA7C325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CEC8198-0BF1-4E85-D1D2-9EA5EE8F263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06F86E-1931-2B2D-9EAE-DA022743D9C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A66C063-178F-6E96-B3D8-7BD2006DA78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F94166C-EFBA-4D36-1D24-E24E3F4834A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116BE3D-93EC-BC70-F5F1-EC9BC65D324C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5DB5156-99D4-598F-5733-0E3A05DB16C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9D36-3063-4898-8CB5-C35AF4D6F6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4B9C61-BD1D-076C-BEBC-859934A33B8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4DEF6A6-33B6-61D4-B1FF-F5CA5FF5EE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A1801-CCCC-0E7E-8B28-E9B844877D80}"/>
              </a:ext>
            </a:extLst>
          </p:cNvPr>
          <p:cNvSpPr txBox="1"/>
          <p:nvPr/>
        </p:nvSpPr>
        <p:spPr>
          <a:xfrm>
            <a:off x="546410" y="1777416"/>
            <a:ext cx="1101673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617FDF-32A0-23F8-4E07-CD189F3EA9A4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FA25854-EA6D-0D6D-AE04-F8394B90D54E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9131FF-F4C9-2B67-EB21-3F3E3163A712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16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C88A80-7AB2-B52D-F1F2-DA7291B05C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8D8F7D6-4B88-891A-D105-5B0ABAD9A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4E48FF-4CCB-2BC0-0ECF-6A6B32E9AD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44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742;p56">
            <a:extLst>
              <a:ext uri="{FF2B5EF4-FFF2-40B4-BE49-F238E27FC236}">
                <a16:creationId xmlns:a16="http://schemas.microsoft.com/office/drawing/2014/main" id="{56DDCEA3-0DF4-04B5-A50A-687E9B0A6C2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963184" y="1282390"/>
            <a:ext cx="2786720" cy="51623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743;p56">
            <a:extLst>
              <a:ext uri="{FF2B5EF4-FFF2-40B4-BE49-F238E27FC236}">
                <a16:creationId xmlns:a16="http://schemas.microsoft.com/office/drawing/2014/main" id="{B41202CF-8905-09CD-E154-4E0E3036B120}"/>
              </a:ext>
            </a:extLst>
          </p:cNvPr>
          <p:cNvSpPr/>
          <p:nvPr/>
        </p:nvSpPr>
        <p:spPr>
          <a:xfrm rot="-5400000">
            <a:off x="7780941" y="2464632"/>
            <a:ext cx="5151207" cy="2786721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744;p56">
            <a:extLst>
              <a:ext uri="{FF2B5EF4-FFF2-40B4-BE49-F238E27FC236}">
                <a16:creationId xmlns:a16="http://schemas.microsoft.com/office/drawing/2014/main" id="{E3FAEE39-1AD4-AACC-C228-A2F2C9BA2D4C}"/>
              </a:ext>
            </a:extLst>
          </p:cNvPr>
          <p:cNvSpPr/>
          <p:nvPr/>
        </p:nvSpPr>
        <p:spPr>
          <a:xfrm rot="267903">
            <a:off x="8702171" y="1346306"/>
            <a:ext cx="2842656" cy="4900863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BB0E3-53F3-EF9A-A69E-7A1D5177B857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C52CD6-C145-1D9B-F43B-B01A7AF28809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CB6E84-681D-B5DC-62FC-DA0F60DE3E7C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A5A92D-D739-5A89-4A36-A169470E31E9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F5B27B-8D7C-882D-A7AB-A307C53A6A29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DB143F-E77F-2EC5-E0E2-7D94E21470FE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922F64F0-5E30-9A99-EB5C-832D1B1E919A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CA47B1CE-EDF9-9283-FE62-840B26E12A98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004A8FB-80F9-BDAD-60A4-B6D15C54333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CF3766FB-9422-4997-FCD1-EC9A57C75E96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117C0C72-7F3F-63E9-4B18-E64CD5CBD8D2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F84C9D1A-3A54-1ACD-95A5-110295146246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AD5A77-59A8-B886-5DF6-11DAB11566FC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60266C-4EB2-81D8-2FA5-08E6E82ED5BB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9AA1586-9D84-182E-9767-499E4F438AA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ADE93-E236-5CC1-F46D-E5BFA6B4F2F8}"/>
              </a:ext>
            </a:extLst>
          </p:cNvPr>
          <p:cNvSpPr txBox="1"/>
          <p:nvPr/>
        </p:nvSpPr>
        <p:spPr>
          <a:xfrm>
            <a:off x="3940891" y="1262773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E0BCF8-8BD3-E91D-7909-6DA72C091EBD}"/>
              </a:ext>
            </a:extLst>
          </p:cNvPr>
          <p:cNvSpPr txBox="1"/>
          <p:nvPr/>
        </p:nvSpPr>
        <p:spPr>
          <a:xfrm>
            <a:off x="566226" y="1849992"/>
            <a:ext cx="7626416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DFD8A5D-A3C6-F74C-07AE-895B5A059CBD}"/>
              </a:ext>
            </a:extLst>
          </p:cNvPr>
          <p:cNvSpPr/>
          <p:nvPr/>
        </p:nvSpPr>
        <p:spPr>
          <a:xfrm>
            <a:off x="3753872" y="5255573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871862-1954-541F-1CF9-6B2B7CAB82ED}"/>
              </a:ext>
            </a:extLst>
          </p:cNvPr>
          <p:cNvSpPr/>
          <p:nvPr/>
        </p:nvSpPr>
        <p:spPr>
          <a:xfrm>
            <a:off x="7586006" y="5237528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E981EBC-F20F-D3E4-1DB7-39AECD0248CA}"/>
              </a:ext>
            </a:extLst>
          </p:cNvPr>
          <p:cNvGrpSpPr/>
          <p:nvPr/>
        </p:nvGrpSpPr>
        <p:grpSpPr>
          <a:xfrm>
            <a:off x="7455408" y="5102476"/>
            <a:ext cx="586513" cy="554821"/>
            <a:chOff x="2039033" y="3624291"/>
            <a:chExt cx="763795" cy="722524"/>
          </a:xfrm>
        </p:grpSpPr>
        <p:sp>
          <p:nvSpPr>
            <p:cNvPr id="35" name="Google Shape;855;p65">
              <a:extLst>
                <a:ext uri="{FF2B5EF4-FFF2-40B4-BE49-F238E27FC236}">
                  <a16:creationId xmlns:a16="http://schemas.microsoft.com/office/drawing/2014/main" id="{34EBFE32-F56C-676C-8BBC-42D73269D725}"/>
                </a:ext>
              </a:extLst>
            </p:cNvPr>
            <p:cNvSpPr/>
            <p:nvPr/>
          </p:nvSpPr>
          <p:spPr>
            <a:xfrm>
              <a:off x="2039033" y="3624291"/>
              <a:ext cx="763795" cy="722524"/>
            </a:xfrm>
            <a:custGeom>
              <a:avLst/>
              <a:gdLst/>
              <a:ahLst/>
              <a:cxnLst/>
              <a:rect l="l" t="t" r="r" b="b"/>
              <a:pathLst>
                <a:path w="18229" h="17244" extrusionOk="0">
                  <a:moveTo>
                    <a:pt x="4107" y="876"/>
                  </a:moveTo>
                  <a:cubicBezTo>
                    <a:pt x="4436" y="876"/>
                    <a:pt x="4764" y="1152"/>
                    <a:pt x="4764" y="1533"/>
                  </a:cubicBezTo>
                  <a:lnTo>
                    <a:pt x="4764" y="1861"/>
                  </a:lnTo>
                  <a:cubicBezTo>
                    <a:pt x="4620" y="1873"/>
                    <a:pt x="4455" y="1880"/>
                    <a:pt x="4280" y="1880"/>
                  </a:cubicBezTo>
                  <a:cubicBezTo>
                    <a:pt x="3586" y="1880"/>
                    <a:pt x="2713" y="1773"/>
                    <a:pt x="2189" y="1424"/>
                  </a:cubicBezTo>
                  <a:cubicBezTo>
                    <a:pt x="2246" y="1095"/>
                    <a:pt x="2518" y="876"/>
                    <a:pt x="2846" y="876"/>
                  </a:cubicBezTo>
                  <a:close/>
                  <a:moveTo>
                    <a:pt x="9143" y="548"/>
                  </a:moveTo>
                  <a:cubicBezTo>
                    <a:pt x="9909" y="548"/>
                    <a:pt x="10566" y="1152"/>
                    <a:pt x="10675" y="1861"/>
                  </a:cubicBezTo>
                  <a:cubicBezTo>
                    <a:pt x="10620" y="1861"/>
                    <a:pt x="10124" y="1931"/>
                    <a:pt x="9511" y="1931"/>
                  </a:cubicBezTo>
                  <a:cubicBezTo>
                    <a:pt x="8904" y="1931"/>
                    <a:pt x="8182" y="1863"/>
                    <a:pt x="7663" y="1590"/>
                  </a:cubicBezTo>
                  <a:cubicBezTo>
                    <a:pt x="7882" y="986"/>
                    <a:pt x="8429" y="548"/>
                    <a:pt x="9143" y="548"/>
                  </a:cubicBezTo>
                  <a:close/>
                  <a:moveTo>
                    <a:pt x="2189" y="2080"/>
                  </a:moveTo>
                  <a:cubicBezTo>
                    <a:pt x="2575" y="2299"/>
                    <a:pt x="3122" y="2409"/>
                    <a:pt x="3779" y="2466"/>
                  </a:cubicBezTo>
                  <a:lnTo>
                    <a:pt x="4764" y="2466"/>
                  </a:lnTo>
                  <a:cubicBezTo>
                    <a:pt x="4764" y="3341"/>
                    <a:pt x="4160" y="4051"/>
                    <a:pt x="3450" y="4051"/>
                  </a:cubicBezTo>
                  <a:cubicBezTo>
                    <a:pt x="2737" y="4051"/>
                    <a:pt x="2189" y="3341"/>
                    <a:pt x="2189" y="2466"/>
                  </a:cubicBezTo>
                  <a:lnTo>
                    <a:pt x="2189" y="2080"/>
                  </a:lnTo>
                  <a:close/>
                  <a:moveTo>
                    <a:pt x="7829" y="2299"/>
                  </a:moveTo>
                  <a:cubicBezTo>
                    <a:pt x="8429" y="2466"/>
                    <a:pt x="9086" y="2518"/>
                    <a:pt x="9633" y="2518"/>
                  </a:cubicBezTo>
                  <a:lnTo>
                    <a:pt x="10399" y="2518"/>
                  </a:lnTo>
                  <a:cubicBezTo>
                    <a:pt x="10399" y="3341"/>
                    <a:pt x="9799" y="4051"/>
                    <a:pt x="9143" y="4051"/>
                  </a:cubicBezTo>
                  <a:cubicBezTo>
                    <a:pt x="8429" y="4051"/>
                    <a:pt x="7829" y="3341"/>
                    <a:pt x="7829" y="2466"/>
                  </a:cubicBezTo>
                  <a:lnTo>
                    <a:pt x="7829" y="2299"/>
                  </a:lnTo>
                  <a:close/>
                  <a:moveTo>
                    <a:pt x="15106" y="876"/>
                  </a:moveTo>
                  <a:cubicBezTo>
                    <a:pt x="15654" y="876"/>
                    <a:pt x="16092" y="1314"/>
                    <a:pt x="16092" y="1861"/>
                  </a:cubicBezTo>
                  <a:lnTo>
                    <a:pt x="16092" y="2466"/>
                  </a:lnTo>
                  <a:cubicBezTo>
                    <a:pt x="16092" y="3341"/>
                    <a:pt x="15492" y="4051"/>
                    <a:pt x="14778" y="4051"/>
                  </a:cubicBezTo>
                  <a:cubicBezTo>
                    <a:pt x="14069" y="4051"/>
                    <a:pt x="13521" y="3341"/>
                    <a:pt x="13521" y="2466"/>
                  </a:cubicBezTo>
                  <a:lnTo>
                    <a:pt x="13521" y="1861"/>
                  </a:lnTo>
                  <a:cubicBezTo>
                    <a:pt x="13521" y="1314"/>
                    <a:pt x="13959" y="876"/>
                    <a:pt x="14450" y="876"/>
                  </a:cubicBezTo>
                  <a:close/>
                  <a:moveTo>
                    <a:pt x="7444" y="3503"/>
                  </a:moveTo>
                  <a:cubicBezTo>
                    <a:pt x="7553" y="3722"/>
                    <a:pt x="7720" y="3941"/>
                    <a:pt x="7882" y="4108"/>
                  </a:cubicBezTo>
                  <a:lnTo>
                    <a:pt x="7882" y="4217"/>
                  </a:lnTo>
                  <a:cubicBezTo>
                    <a:pt x="7882" y="4379"/>
                    <a:pt x="7772" y="4489"/>
                    <a:pt x="7663" y="4546"/>
                  </a:cubicBezTo>
                  <a:lnTo>
                    <a:pt x="7063" y="4765"/>
                  </a:lnTo>
                  <a:cubicBezTo>
                    <a:pt x="6896" y="4655"/>
                    <a:pt x="6734" y="4436"/>
                    <a:pt x="6677" y="4270"/>
                  </a:cubicBezTo>
                  <a:cubicBezTo>
                    <a:pt x="7063" y="4160"/>
                    <a:pt x="7334" y="3889"/>
                    <a:pt x="7444" y="3503"/>
                  </a:cubicBezTo>
                  <a:close/>
                  <a:moveTo>
                    <a:pt x="10785" y="3503"/>
                  </a:moveTo>
                  <a:cubicBezTo>
                    <a:pt x="10894" y="3889"/>
                    <a:pt x="11223" y="4160"/>
                    <a:pt x="11551" y="4270"/>
                  </a:cubicBezTo>
                  <a:cubicBezTo>
                    <a:pt x="11494" y="4436"/>
                    <a:pt x="11385" y="4655"/>
                    <a:pt x="11166" y="4765"/>
                  </a:cubicBezTo>
                  <a:lnTo>
                    <a:pt x="10618" y="4546"/>
                  </a:lnTo>
                  <a:cubicBezTo>
                    <a:pt x="10456" y="4489"/>
                    <a:pt x="10347" y="4379"/>
                    <a:pt x="10347" y="4217"/>
                  </a:cubicBezTo>
                  <a:lnTo>
                    <a:pt x="10347" y="4108"/>
                  </a:lnTo>
                  <a:cubicBezTo>
                    <a:pt x="10509" y="3941"/>
                    <a:pt x="10675" y="3722"/>
                    <a:pt x="10785" y="3503"/>
                  </a:cubicBezTo>
                  <a:close/>
                  <a:moveTo>
                    <a:pt x="15492" y="4489"/>
                  </a:moveTo>
                  <a:cubicBezTo>
                    <a:pt x="15544" y="4655"/>
                    <a:pt x="15601" y="4817"/>
                    <a:pt x="15711" y="4927"/>
                  </a:cubicBezTo>
                  <a:cubicBezTo>
                    <a:pt x="15382" y="5255"/>
                    <a:pt x="14997" y="5474"/>
                    <a:pt x="14778" y="5583"/>
                  </a:cubicBezTo>
                  <a:cubicBezTo>
                    <a:pt x="14559" y="5474"/>
                    <a:pt x="14178" y="5255"/>
                    <a:pt x="13850" y="4927"/>
                  </a:cubicBezTo>
                  <a:cubicBezTo>
                    <a:pt x="13959" y="4817"/>
                    <a:pt x="14069" y="4655"/>
                    <a:pt x="14121" y="4489"/>
                  </a:cubicBezTo>
                  <a:cubicBezTo>
                    <a:pt x="14288" y="4598"/>
                    <a:pt x="14559" y="4655"/>
                    <a:pt x="14778" y="4655"/>
                  </a:cubicBezTo>
                  <a:cubicBezTo>
                    <a:pt x="15054" y="4655"/>
                    <a:pt x="15273" y="4598"/>
                    <a:pt x="15492" y="4489"/>
                  </a:cubicBezTo>
                  <a:close/>
                  <a:moveTo>
                    <a:pt x="4160" y="4489"/>
                  </a:moveTo>
                  <a:cubicBezTo>
                    <a:pt x="4217" y="4708"/>
                    <a:pt x="4379" y="4874"/>
                    <a:pt x="4545" y="5036"/>
                  </a:cubicBezTo>
                  <a:cubicBezTo>
                    <a:pt x="4379" y="5255"/>
                    <a:pt x="4050" y="5583"/>
                    <a:pt x="3779" y="5912"/>
                  </a:cubicBezTo>
                  <a:lnTo>
                    <a:pt x="3779" y="5312"/>
                  </a:lnTo>
                  <a:cubicBezTo>
                    <a:pt x="3779" y="5146"/>
                    <a:pt x="3612" y="5036"/>
                    <a:pt x="3450" y="5036"/>
                  </a:cubicBezTo>
                  <a:cubicBezTo>
                    <a:pt x="3284" y="5036"/>
                    <a:pt x="3175" y="5146"/>
                    <a:pt x="3175" y="5312"/>
                  </a:cubicBezTo>
                  <a:lnTo>
                    <a:pt x="3175" y="5912"/>
                  </a:lnTo>
                  <a:cubicBezTo>
                    <a:pt x="2846" y="5583"/>
                    <a:pt x="2518" y="5255"/>
                    <a:pt x="2356" y="5036"/>
                  </a:cubicBezTo>
                  <a:cubicBezTo>
                    <a:pt x="2575" y="4874"/>
                    <a:pt x="2684" y="4708"/>
                    <a:pt x="2794" y="4489"/>
                  </a:cubicBezTo>
                  <a:cubicBezTo>
                    <a:pt x="2956" y="4598"/>
                    <a:pt x="3231" y="4655"/>
                    <a:pt x="3450" y="4655"/>
                  </a:cubicBezTo>
                  <a:cubicBezTo>
                    <a:pt x="3722" y="4655"/>
                    <a:pt x="3941" y="4598"/>
                    <a:pt x="4160" y="4489"/>
                  </a:cubicBezTo>
                  <a:close/>
                  <a:moveTo>
                    <a:pt x="9799" y="4489"/>
                  </a:moveTo>
                  <a:cubicBezTo>
                    <a:pt x="9909" y="4708"/>
                    <a:pt x="10018" y="4874"/>
                    <a:pt x="10237" y="5036"/>
                  </a:cubicBezTo>
                  <a:cubicBezTo>
                    <a:pt x="10018" y="5364"/>
                    <a:pt x="9524" y="5859"/>
                    <a:pt x="9143" y="6188"/>
                  </a:cubicBezTo>
                  <a:cubicBezTo>
                    <a:pt x="8757" y="5859"/>
                    <a:pt x="8267" y="5364"/>
                    <a:pt x="8048" y="5036"/>
                  </a:cubicBezTo>
                  <a:cubicBezTo>
                    <a:pt x="8210" y="4874"/>
                    <a:pt x="8376" y="4708"/>
                    <a:pt x="8429" y="4489"/>
                  </a:cubicBezTo>
                  <a:cubicBezTo>
                    <a:pt x="8648" y="4598"/>
                    <a:pt x="8867" y="4655"/>
                    <a:pt x="9143" y="4655"/>
                  </a:cubicBezTo>
                  <a:cubicBezTo>
                    <a:pt x="9362" y="4655"/>
                    <a:pt x="9581" y="4598"/>
                    <a:pt x="9799" y="4489"/>
                  </a:cubicBezTo>
                  <a:close/>
                  <a:moveTo>
                    <a:pt x="5092" y="5202"/>
                  </a:moveTo>
                  <a:lnTo>
                    <a:pt x="5530" y="5364"/>
                  </a:lnTo>
                  <a:cubicBezTo>
                    <a:pt x="5802" y="5474"/>
                    <a:pt x="6021" y="5693"/>
                    <a:pt x="6021" y="5969"/>
                  </a:cubicBezTo>
                  <a:lnTo>
                    <a:pt x="6021" y="7225"/>
                  </a:lnTo>
                  <a:lnTo>
                    <a:pt x="5311" y="7225"/>
                  </a:lnTo>
                  <a:lnTo>
                    <a:pt x="5311" y="6897"/>
                  </a:lnTo>
                  <a:cubicBezTo>
                    <a:pt x="5311" y="6735"/>
                    <a:pt x="5202" y="6569"/>
                    <a:pt x="5035" y="6569"/>
                  </a:cubicBezTo>
                  <a:cubicBezTo>
                    <a:pt x="4873" y="6569"/>
                    <a:pt x="4764" y="6735"/>
                    <a:pt x="4764" y="6897"/>
                  </a:cubicBezTo>
                  <a:lnTo>
                    <a:pt x="4764" y="7225"/>
                  </a:lnTo>
                  <a:lnTo>
                    <a:pt x="2189" y="7225"/>
                  </a:lnTo>
                  <a:lnTo>
                    <a:pt x="2189" y="6897"/>
                  </a:lnTo>
                  <a:cubicBezTo>
                    <a:pt x="2189" y="6735"/>
                    <a:pt x="2027" y="6569"/>
                    <a:pt x="1861" y="6569"/>
                  </a:cubicBezTo>
                  <a:cubicBezTo>
                    <a:pt x="1699" y="6569"/>
                    <a:pt x="1589" y="6735"/>
                    <a:pt x="1589" y="6897"/>
                  </a:cubicBezTo>
                  <a:lnTo>
                    <a:pt x="1589" y="7225"/>
                  </a:lnTo>
                  <a:lnTo>
                    <a:pt x="933" y="7225"/>
                  </a:lnTo>
                  <a:lnTo>
                    <a:pt x="933" y="5969"/>
                  </a:lnTo>
                  <a:cubicBezTo>
                    <a:pt x="933" y="5693"/>
                    <a:pt x="1095" y="5474"/>
                    <a:pt x="1371" y="5364"/>
                  </a:cubicBezTo>
                  <a:lnTo>
                    <a:pt x="1808" y="5202"/>
                  </a:lnTo>
                  <a:cubicBezTo>
                    <a:pt x="2137" y="5802"/>
                    <a:pt x="3175" y="6678"/>
                    <a:pt x="3284" y="6788"/>
                  </a:cubicBezTo>
                  <a:cubicBezTo>
                    <a:pt x="3341" y="6844"/>
                    <a:pt x="3393" y="6844"/>
                    <a:pt x="3450" y="6844"/>
                  </a:cubicBezTo>
                  <a:cubicBezTo>
                    <a:pt x="3503" y="6844"/>
                    <a:pt x="3612" y="6844"/>
                    <a:pt x="3669" y="6788"/>
                  </a:cubicBezTo>
                  <a:cubicBezTo>
                    <a:pt x="3779" y="6678"/>
                    <a:pt x="4764" y="5802"/>
                    <a:pt x="5092" y="5202"/>
                  </a:cubicBezTo>
                  <a:close/>
                  <a:moveTo>
                    <a:pt x="10785" y="5202"/>
                  </a:moveTo>
                  <a:lnTo>
                    <a:pt x="11223" y="5364"/>
                  </a:lnTo>
                  <a:cubicBezTo>
                    <a:pt x="11494" y="5474"/>
                    <a:pt x="11660" y="5693"/>
                    <a:pt x="11660" y="5969"/>
                  </a:cubicBezTo>
                  <a:lnTo>
                    <a:pt x="11660" y="7225"/>
                  </a:lnTo>
                  <a:lnTo>
                    <a:pt x="11004" y="7225"/>
                  </a:lnTo>
                  <a:lnTo>
                    <a:pt x="11004" y="6897"/>
                  </a:lnTo>
                  <a:cubicBezTo>
                    <a:pt x="11004" y="6735"/>
                    <a:pt x="10837" y="6569"/>
                    <a:pt x="10675" y="6569"/>
                  </a:cubicBezTo>
                  <a:cubicBezTo>
                    <a:pt x="10509" y="6569"/>
                    <a:pt x="10399" y="6735"/>
                    <a:pt x="10399" y="6897"/>
                  </a:cubicBezTo>
                  <a:lnTo>
                    <a:pt x="10399" y="7225"/>
                  </a:lnTo>
                  <a:lnTo>
                    <a:pt x="7829" y="7225"/>
                  </a:lnTo>
                  <a:lnTo>
                    <a:pt x="7829" y="6897"/>
                  </a:lnTo>
                  <a:cubicBezTo>
                    <a:pt x="7829" y="6735"/>
                    <a:pt x="7720" y="6569"/>
                    <a:pt x="7553" y="6569"/>
                  </a:cubicBezTo>
                  <a:cubicBezTo>
                    <a:pt x="7391" y="6569"/>
                    <a:pt x="7282" y="6735"/>
                    <a:pt x="7282" y="6897"/>
                  </a:cubicBezTo>
                  <a:lnTo>
                    <a:pt x="7282" y="7225"/>
                  </a:lnTo>
                  <a:lnTo>
                    <a:pt x="6568" y="7225"/>
                  </a:lnTo>
                  <a:lnTo>
                    <a:pt x="6568" y="5969"/>
                  </a:lnTo>
                  <a:cubicBezTo>
                    <a:pt x="6568" y="5693"/>
                    <a:pt x="6787" y="5474"/>
                    <a:pt x="7006" y="5364"/>
                  </a:cubicBezTo>
                  <a:lnTo>
                    <a:pt x="7444" y="5202"/>
                  </a:lnTo>
                  <a:cubicBezTo>
                    <a:pt x="7829" y="5802"/>
                    <a:pt x="8814" y="6678"/>
                    <a:pt x="8924" y="6788"/>
                  </a:cubicBezTo>
                  <a:cubicBezTo>
                    <a:pt x="8976" y="6844"/>
                    <a:pt x="9033" y="6844"/>
                    <a:pt x="9143" y="6844"/>
                  </a:cubicBezTo>
                  <a:cubicBezTo>
                    <a:pt x="9195" y="6844"/>
                    <a:pt x="9252" y="6844"/>
                    <a:pt x="9305" y="6788"/>
                  </a:cubicBezTo>
                  <a:cubicBezTo>
                    <a:pt x="9414" y="6678"/>
                    <a:pt x="10456" y="5802"/>
                    <a:pt x="10785" y="5202"/>
                  </a:cubicBezTo>
                  <a:close/>
                  <a:moveTo>
                    <a:pt x="13302" y="5146"/>
                  </a:moveTo>
                  <a:lnTo>
                    <a:pt x="13302" y="5202"/>
                  </a:lnTo>
                  <a:cubicBezTo>
                    <a:pt x="13683" y="5640"/>
                    <a:pt x="14231" y="5969"/>
                    <a:pt x="14507" y="6131"/>
                  </a:cubicBezTo>
                  <a:lnTo>
                    <a:pt x="14507" y="7225"/>
                  </a:lnTo>
                  <a:lnTo>
                    <a:pt x="13521" y="7225"/>
                  </a:lnTo>
                  <a:lnTo>
                    <a:pt x="13521" y="6897"/>
                  </a:lnTo>
                  <a:cubicBezTo>
                    <a:pt x="13521" y="6735"/>
                    <a:pt x="13355" y="6569"/>
                    <a:pt x="13193" y="6569"/>
                  </a:cubicBezTo>
                  <a:cubicBezTo>
                    <a:pt x="13027" y="6569"/>
                    <a:pt x="12917" y="6735"/>
                    <a:pt x="12917" y="6897"/>
                  </a:cubicBezTo>
                  <a:lnTo>
                    <a:pt x="12917" y="7225"/>
                  </a:lnTo>
                  <a:lnTo>
                    <a:pt x="12260" y="7225"/>
                  </a:lnTo>
                  <a:lnTo>
                    <a:pt x="12260" y="5969"/>
                  </a:lnTo>
                  <a:cubicBezTo>
                    <a:pt x="12260" y="5693"/>
                    <a:pt x="12427" y="5474"/>
                    <a:pt x="12698" y="5364"/>
                  </a:cubicBezTo>
                  <a:lnTo>
                    <a:pt x="13302" y="5146"/>
                  </a:lnTo>
                  <a:close/>
                  <a:moveTo>
                    <a:pt x="16258" y="5146"/>
                  </a:moveTo>
                  <a:lnTo>
                    <a:pt x="16858" y="5364"/>
                  </a:lnTo>
                  <a:cubicBezTo>
                    <a:pt x="17134" y="5474"/>
                    <a:pt x="17353" y="5693"/>
                    <a:pt x="17353" y="5969"/>
                  </a:cubicBezTo>
                  <a:lnTo>
                    <a:pt x="17353" y="7225"/>
                  </a:lnTo>
                  <a:lnTo>
                    <a:pt x="16639" y="7225"/>
                  </a:lnTo>
                  <a:lnTo>
                    <a:pt x="16639" y="6897"/>
                  </a:lnTo>
                  <a:cubicBezTo>
                    <a:pt x="16639" y="6735"/>
                    <a:pt x="16529" y="6569"/>
                    <a:pt x="16367" y="6569"/>
                  </a:cubicBezTo>
                  <a:cubicBezTo>
                    <a:pt x="16201" y="6569"/>
                    <a:pt x="16092" y="6735"/>
                    <a:pt x="16092" y="6897"/>
                  </a:cubicBezTo>
                  <a:lnTo>
                    <a:pt x="16092" y="7225"/>
                  </a:lnTo>
                  <a:lnTo>
                    <a:pt x="15106" y="7225"/>
                  </a:lnTo>
                  <a:lnTo>
                    <a:pt x="15106" y="6131"/>
                  </a:lnTo>
                  <a:cubicBezTo>
                    <a:pt x="15325" y="5969"/>
                    <a:pt x="15873" y="5640"/>
                    <a:pt x="16258" y="5202"/>
                  </a:cubicBezTo>
                  <a:lnTo>
                    <a:pt x="16258" y="5146"/>
                  </a:lnTo>
                  <a:close/>
                  <a:moveTo>
                    <a:pt x="17296" y="7830"/>
                  </a:moveTo>
                  <a:cubicBezTo>
                    <a:pt x="17515" y="7830"/>
                    <a:pt x="17624" y="7939"/>
                    <a:pt x="17624" y="8158"/>
                  </a:cubicBezTo>
                  <a:cubicBezTo>
                    <a:pt x="17624" y="8320"/>
                    <a:pt x="17515" y="8486"/>
                    <a:pt x="17296" y="8486"/>
                  </a:cubicBezTo>
                  <a:lnTo>
                    <a:pt x="933" y="8486"/>
                  </a:lnTo>
                  <a:cubicBezTo>
                    <a:pt x="766" y="8486"/>
                    <a:pt x="604" y="8320"/>
                    <a:pt x="604" y="8158"/>
                  </a:cubicBezTo>
                  <a:cubicBezTo>
                    <a:pt x="604" y="7939"/>
                    <a:pt x="766" y="7830"/>
                    <a:pt x="933" y="7830"/>
                  </a:cubicBezTo>
                  <a:close/>
                  <a:moveTo>
                    <a:pt x="17024" y="9086"/>
                  </a:moveTo>
                  <a:lnTo>
                    <a:pt x="17024" y="15383"/>
                  </a:lnTo>
                  <a:lnTo>
                    <a:pt x="1261" y="15383"/>
                  </a:lnTo>
                  <a:lnTo>
                    <a:pt x="1261" y="9086"/>
                  </a:lnTo>
                  <a:close/>
                  <a:moveTo>
                    <a:pt x="17296" y="15983"/>
                  </a:moveTo>
                  <a:cubicBezTo>
                    <a:pt x="17515" y="15983"/>
                    <a:pt x="17624" y="16149"/>
                    <a:pt x="17624" y="16311"/>
                  </a:cubicBezTo>
                  <a:cubicBezTo>
                    <a:pt x="17624" y="16530"/>
                    <a:pt x="17515" y="16640"/>
                    <a:pt x="17296" y="16640"/>
                  </a:cubicBezTo>
                  <a:lnTo>
                    <a:pt x="933" y="16640"/>
                  </a:lnTo>
                  <a:cubicBezTo>
                    <a:pt x="766" y="16640"/>
                    <a:pt x="604" y="16530"/>
                    <a:pt x="604" y="16311"/>
                  </a:cubicBezTo>
                  <a:cubicBezTo>
                    <a:pt x="604" y="16149"/>
                    <a:pt x="766" y="15983"/>
                    <a:pt x="933" y="15983"/>
                  </a:cubicBezTo>
                  <a:close/>
                  <a:moveTo>
                    <a:pt x="9143" y="1"/>
                  </a:moveTo>
                  <a:cubicBezTo>
                    <a:pt x="7939" y="1"/>
                    <a:pt x="6953" y="933"/>
                    <a:pt x="6953" y="2137"/>
                  </a:cubicBezTo>
                  <a:lnTo>
                    <a:pt x="6953" y="3123"/>
                  </a:lnTo>
                  <a:cubicBezTo>
                    <a:pt x="6953" y="3451"/>
                    <a:pt x="6625" y="3779"/>
                    <a:pt x="6297" y="3779"/>
                  </a:cubicBezTo>
                  <a:cubicBezTo>
                    <a:pt x="6187" y="3779"/>
                    <a:pt x="6130" y="3779"/>
                    <a:pt x="6078" y="3889"/>
                  </a:cubicBezTo>
                  <a:cubicBezTo>
                    <a:pt x="6021" y="3941"/>
                    <a:pt x="5968" y="3998"/>
                    <a:pt x="6021" y="4108"/>
                  </a:cubicBezTo>
                  <a:cubicBezTo>
                    <a:pt x="6021" y="4108"/>
                    <a:pt x="6130" y="4655"/>
                    <a:pt x="6459" y="5036"/>
                  </a:cubicBezTo>
                  <a:lnTo>
                    <a:pt x="6297" y="5202"/>
                  </a:lnTo>
                  <a:cubicBezTo>
                    <a:pt x="6130" y="5036"/>
                    <a:pt x="5968" y="4874"/>
                    <a:pt x="5749" y="4817"/>
                  </a:cubicBezTo>
                  <a:lnTo>
                    <a:pt x="4926" y="4546"/>
                  </a:lnTo>
                  <a:cubicBezTo>
                    <a:pt x="4817" y="4489"/>
                    <a:pt x="4707" y="4379"/>
                    <a:pt x="4707" y="4217"/>
                  </a:cubicBezTo>
                  <a:lnTo>
                    <a:pt x="4707" y="4108"/>
                  </a:lnTo>
                  <a:cubicBezTo>
                    <a:pt x="5092" y="3722"/>
                    <a:pt x="5311" y="3123"/>
                    <a:pt x="5311" y="2466"/>
                  </a:cubicBezTo>
                  <a:lnTo>
                    <a:pt x="5311" y="2190"/>
                  </a:lnTo>
                  <a:lnTo>
                    <a:pt x="5311" y="1533"/>
                  </a:lnTo>
                  <a:cubicBezTo>
                    <a:pt x="5311" y="824"/>
                    <a:pt x="4764" y="276"/>
                    <a:pt x="4107" y="276"/>
                  </a:cubicBezTo>
                  <a:lnTo>
                    <a:pt x="2846" y="276"/>
                  </a:lnTo>
                  <a:cubicBezTo>
                    <a:pt x="2137" y="276"/>
                    <a:pt x="1589" y="824"/>
                    <a:pt x="1589" y="1533"/>
                  </a:cubicBezTo>
                  <a:lnTo>
                    <a:pt x="1589" y="2466"/>
                  </a:lnTo>
                  <a:cubicBezTo>
                    <a:pt x="1589" y="3123"/>
                    <a:pt x="1861" y="3722"/>
                    <a:pt x="2246" y="4108"/>
                  </a:cubicBezTo>
                  <a:lnTo>
                    <a:pt x="2246" y="4217"/>
                  </a:lnTo>
                  <a:cubicBezTo>
                    <a:pt x="2246" y="4379"/>
                    <a:pt x="2137" y="4489"/>
                    <a:pt x="1970" y="4546"/>
                  </a:cubicBezTo>
                  <a:lnTo>
                    <a:pt x="1204" y="4817"/>
                  </a:lnTo>
                  <a:cubicBezTo>
                    <a:pt x="657" y="4983"/>
                    <a:pt x="328" y="5474"/>
                    <a:pt x="328" y="5969"/>
                  </a:cubicBezTo>
                  <a:lnTo>
                    <a:pt x="328" y="7444"/>
                  </a:lnTo>
                  <a:cubicBezTo>
                    <a:pt x="166" y="7611"/>
                    <a:pt x="0" y="7882"/>
                    <a:pt x="0" y="8158"/>
                  </a:cubicBezTo>
                  <a:cubicBezTo>
                    <a:pt x="0" y="8539"/>
                    <a:pt x="276" y="8867"/>
                    <a:pt x="657" y="9034"/>
                  </a:cubicBezTo>
                  <a:lnTo>
                    <a:pt x="657" y="15435"/>
                  </a:lnTo>
                  <a:cubicBezTo>
                    <a:pt x="276" y="15545"/>
                    <a:pt x="0" y="15930"/>
                    <a:pt x="0" y="16311"/>
                  </a:cubicBezTo>
                  <a:cubicBezTo>
                    <a:pt x="0" y="16806"/>
                    <a:pt x="438" y="17244"/>
                    <a:pt x="933" y="17244"/>
                  </a:cubicBezTo>
                  <a:lnTo>
                    <a:pt x="17296" y="17244"/>
                  </a:lnTo>
                  <a:cubicBezTo>
                    <a:pt x="17791" y="17244"/>
                    <a:pt x="18228" y="16806"/>
                    <a:pt x="18228" y="16311"/>
                  </a:cubicBezTo>
                  <a:cubicBezTo>
                    <a:pt x="18228" y="15930"/>
                    <a:pt x="17953" y="15545"/>
                    <a:pt x="17624" y="15435"/>
                  </a:cubicBezTo>
                  <a:lnTo>
                    <a:pt x="17624" y="9034"/>
                  </a:lnTo>
                  <a:cubicBezTo>
                    <a:pt x="17953" y="8867"/>
                    <a:pt x="18228" y="8539"/>
                    <a:pt x="18228" y="8158"/>
                  </a:cubicBezTo>
                  <a:cubicBezTo>
                    <a:pt x="18228" y="7882"/>
                    <a:pt x="18119" y="7611"/>
                    <a:pt x="17900" y="7444"/>
                  </a:cubicBezTo>
                  <a:lnTo>
                    <a:pt x="17900" y="5969"/>
                  </a:lnTo>
                  <a:cubicBezTo>
                    <a:pt x="17900" y="5474"/>
                    <a:pt x="17572" y="4983"/>
                    <a:pt x="17077" y="4817"/>
                  </a:cubicBezTo>
                  <a:lnTo>
                    <a:pt x="16258" y="4546"/>
                  </a:lnTo>
                  <a:cubicBezTo>
                    <a:pt x="16149" y="4489"/>
                    <a:pt x="16039" y="4379"/>
                    <a:pt x="16039" y="4217"/>
                  </a:cubicBezTo>
                  <a:lnTo>
                    <a:pt x="16039" y="4108"/>
                  </a:lnTo>
                  <a:cubicBezTo>
                    <a:pt x="16420" y="3722"/>
                    <a:pt x="16639" y="3123"/>
                    <a:pt x="16639" y="2466"/>
                  </a:cubicBezTo>
                  <a:lnTo>
                    <a:pt x="16639" y="1861"/>
                  </a:lnTo>
                  <a:cubicBezTo>
                    <a:pt x="16639" y="986"/>
                    <a:pt x="15982" y="276"/>
                    <a:pt x="15106" y="276"/>
                  </a:cubicBezTo>
                  <a:lnTo>
                    <a:pt x="14450" y="276"/>
                  </a:lnTo>
                  <a:cubicBezTo>
                    <a:pt x="13631" y="276"/>
                    <a:pt x="12917" y="986"/>
                    <a:pt x="12917" y="1861"/>
                  </a:cubicBezTo>
                  <a:lnTo>
                    <a:pt x="12917" y="2466"/>
                  </a:lnTo>
                  <a:cubicBezTo>
                    <a:pt x="12917" y="3123"/>
                    <a:pt x="13193" y="3722"/>
                    <a:pt x="13574" y="4108"/>
                  </a:cubicBezTo>
                  <a:lnTo>
                    <a:pt x="13574" y="4217"/>
                  </a:lnTo>
                  <a:cubicBezTo>
                    <a:pt x="13574" y="4379"/>
                    <a:pt x="13464" y="4489"/>
                    <a:pt x="13302" y="4546"/>
                  </a:cubicBezTo>
                  <a:lnTo>
                    <a:pt x="12536" y="4817"/>
                  </a:lnTo>
                  <a:cubicBezTo>
                    <a:pt x="12317" y="4874"/>
                    <a:pt x="12098" y="5036"/>
                    <a:pt x="11932" y="5202"/>
                  </a:cubicBezTo>
                  <a:lnTo>
                    <a:pt x="11770" y="5036"/>
                  </a:lnTo>
                  <a:cubicBezTo>
                    <a:pt x="12151" y="4655"/>
                    <a:pt x="12260" y="4108"/>
                    <a:pt x="12260" y="4108"/>
                  </a:cubicBezTo>
                  <a:cubicBezTo>
                    <a:pt x="12260" y="3998"/>
                    <a:pt x="12260" y="3941"/>
                    <a:pt x="12208" y="3889"/>
                  </a:cubicBezTo>
                  <a:cubicBezTo>
                    <a:pt x="12151" y="3779"/>
                    <a:pt x="12041" y="3779"/>
                    <a:pt x="11932" y="3779"/>
                  </a:cubicBezTo>
                  <a:cubicBezTo>
                    <a:pt x="11603" y="3779"/>
                    <a:pt x="11332" y="3451"/>
                    <a:pt x="11332" y="3123"/>
                  </a:cubicBezTo>
                  <a:lnTo>
                    <a:pt x="11332" y="2137"/>
                  </a:lnTo>
                  <a:cubicBezTo>
                    <a:pt x="11332" y="933"/>
                    <a:pt x="10347" y="1"/>
                    <a:pt x="9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856;p65">
              <a:extLst>
                <a:ext uri="{FF2B5EF4-FFF2-40B4-BE49-F238E27FC236}">
                  <a16:creationId xmlns:a16="http://schemas.microsoft.com/office/drawing/2014/main" id="{5B53AA52-C306-A2D0-042D-8394A23B9D8A}"/>
                </a:ext>
              </a:extLst>
            </p:cNvPr>
            <p:cNvSpPr/>
            <p:nvPr/>
          </p:nvSpPr>
          <p:spPr>
            <a:xfrm>
              <a:off x="2330358" y="4032515"/>
              <a:ext cx="183480" cy="208829"/>
            </a:xfrm>
            <a:custGeom>
              <a:avLst/>
              <a:gdLst/>
              <a:ahLst/>
              <a:cxnLst/>
              <a:rect l="l" t="t" r="r" b="b"/>
              <a:pathLst>
                <a:path w="4379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0" y="4379"/>
                  </a:lnTo>
                  <a:lnTo>
                    <a:pt x="600" y="604"/>
                  </a:lnTo>
                  <a:close/>
                  <a:moveTo>
                    <a:pt x="329" y="0"/>
                  </a:moveTo>
                  <a:cubicBezTo>
                    <a:pt x="162" y="0"/>
                    <a:pt x="0" y="166"/>
                    <a:pt x="0" y="329"/>
                  </a:cubicBezTo>
                  <a:lnTo>
                    <a:pt x="0" y="4655"/>
                  </a:lnTo>
                  <a:cubicBezTo>
                    <a:pt x="0" y="4817"/>
                    <a:pt x="162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857;p65">
              <a:extLst>
                <a:ext uri="{FF2B5EF4-FFF2-40B4-BE49-F238E27FC236}">
                  <a16:creationId xmlns:a16="http://schemas.microsoft.com/office/drawing/2014/main" id="{85394365-36C2-F7FD-3C01-F076B61FDF4D}"/>
                </a:ext>
              </a:extLst>
            </p:cNvPr>
            <p:cNvSpPr/>
            <p:nvPr/>
          </p:nvSpPr>
          <p:spPr>
            <a:xfrm>
              <a:off x="2119354" y="4032515"/>
              <a:ext cx="183521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80" y="4817"/>
                    <a:pt x="4380" y="4655"/>
                  </a:cubicBezTo>
                  <a:lnTo>
                    <a:pt x="4380" y="329"/>
                  </a:lnTo>
                  <a:cubicBezTo>
                    <a:pt x="4380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858;p65">
              <a:extLst>
                <a:ext uri="{FF2B5EF4-FFF2-40B4-BE49-F238E27FC236}">
                  <a16:creationId xmlns:a16="http://schemas.microsoft.com/office/drawing/2014/main" id="{BAC4BF6F-338B-1EC8-41A5-EC5097B5F6A4}"/>
                </a:ext>
              </a:extLst>
            </p:cNvPr>
            <p:cNvSpPr/>
            <p:nvPr/>
          </p:nvSpPr>
          <p:spPr>
            <a:xfrm>
              <a:off x="2541322" y="4032515"/>
              <a:ext cx="183523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199BBF4-DEA7-B094-5B70-6F5CB8C8CDA0}"/>
              </a:ext>
            </a:extLst>
          </p:cNvPr>
          <p:cNvGrpSpPr/>
          <p:nvPr/>
        </p:nvGrpSpPr>
        <p:grpSpPr>
          <a:xfrm>
            <a:off x="3653337" y="5112775"/>
            <a:ext cx="557911" cy="599370"/>
            <a:chOff x="5038645" y="3550924"/>
            <a:chExt cx="708739" cy="761407"/>
          </a:xfrm>
        </p:grpSpPr>
        <p:sp>
          <p:nvSpPr>
            <p:cNvPr id="40" name="Google Shape;863;p65">
              <a:extLst>
                <a:ext uri="{FF2B5EF4-FFF2-40B4-BE49-F238E27FC236}">
                  <a16:creationId xmlns:a16="http://schemas.microsoft.com/office/drawing/2014/main" id="{FBBB7FB0-06FA-40D9-087D-C302D595357B}"/>
                </a:ext>
              </a:extLst>
            </p:cNvPr>
            <p:cNvSpPr/>
            <p:nvPr/>
          </p:nvSpPr>
          <p:spPr>
            <a:xfrm>
              <a:off x="5038645" y="3550924"/>
              <a:ext cx="708739" cy="761407"/>
            </a:xfrm>
            <a:custGeom>
              <a:avLst/>
              <a:gdLst/>
              <a:ahLst/>
              <a:cxnLst/>
              <a:rect l="l" t="t" r="r" b="b"/>
              <a:pathLst>
                <a:path w="16915" h="18172" extrusionOk="0">
                  <a:moveTo>
                    <a:pt x="8486" y="547"/>
                  </a:moveTo>
                  <a:cubicBezTo>
                    <a:pt x="9143" y="547"/>
                    <a:pt x="9852" y="604"/>
                    <a:pt x="10566" y="714"/>
                  </a:cubicBezTo>
                  <a:cubicBezTo>
                    <a:pt x="11166" y="823"/>
                    <a:pt x="11661" y="1095"/>
                    <a:pt x="11989" y="1533"/>
                  </a:cubicBezTo>
                  <a:cubicBezTo>
                    <a:pt x="12370" y="1970"/>
                    <a:pt x="12536" y="2518"/>
                    <a:pt x="12479" y="3065"/>
                  </a:cubicBezTo>
                  <a:cubicBezTo>
                    <a:pt x="12479" y="3779"/>
                    <a:pt x="12370" y="4436"/>
                    <a:pt x="12370" y="4983"/>
                  </a:cubicBezTo>
                  <a:cubicBezTo>
                    <a:pt x="12317" y="4817"/>
                    <a:pt x="12260" y="4707"/>
                    <a:pt x="12208" y="4545"/>
                  </a:cubicBezTo>
                  <a:cubicBezTo>
                    <a:pt x="12151" y="4436"/>
                    <a:pt x="12042" y="4379"/>
                    <a:pt x="11932" y="4379"/>
                  </a:cubicBezTo>
                  <a:lnTo>
                    <a:pt x="11551" y="4379"/>
                  </a:lnTo>
                  <a:cubicBezTo>
                    <a:pt x="9305" y="4379"/>
                    <a:pt x="7172" y="4379"/>
                    <a:pt x="5364" y="3779"/>
                  </a:cubicBezTo>
                  <a:cubicBezTo>
                    <a:pt x="5335" y="3764"/>
                    <a:pt x="5301" y="3756"/>
                    <a:pt x="5267" y="3756"/>
                  </a:cubicBezTo>
                  <a:cubicBezTo>
                    <a:pt x="5175" y="3756"/>
                    <a:pt x="5077" y="3808"/>
                    <a:pt x="5036" y="3888"/>
                  </a:cubicBezTo>
                  <a:cubicBezTo>
                    <a:pt x="4764" y="4326"/>
                    <a:pt x="4545" y="4817"/>
                    <a:pt x="4379" y="5311"/>
                  </a:cubicBezTo>
                  <a:cubicBezTo>
                    <a:pt x="4269" y="4436"/>
                    <a:pt x="4160" y="3560"/>
                    <a:pt x="4107" y="2903"/>
                  </a:cubicBezTo>
                  <a:cubicBezTo>
                    <a:pt x="4107" y="2518"/>
                    <a:pt x="4217" y="2189"/>
                    <a:pt x="4488" y="1918"/>
                  </a:cubicBezTo>
                  <a:cubicBezTo>
                    <a:pt x="4707" y="1642"/>
                    <a:pt x="5036" y="1533"/>
                    <a:pt x="5421" y="1533"/>
                  </a:cubicBezTo>
                  <a:lnTo>
                    <a:pt x="5640" y="1533"/>
                  </a:lnTo>
                  <a:cubicBezTo>
                    <a:pt x="5692" y="1533"/>
                    <a:pt x="5749" y="1480"/>
                    <a:pt x="5802" y="1423"/>
                  </a:cubicBezTo>
                  <a:cubicBezTo>
                    <a:pt x="6625" y="657"/>
                    <a:pt x="7939" y="547"/>
                    <a:pt x="8486" y="547"/>
                  </a:cubicBezTo>
                  <a:close/>
                  <a:moveTo>
                    <a:pt x="5421" y="4379"/>
                  </a:moveTo>
                  <a:cubicBezTo>
                    <a:pt x="7282" y="4983"/>
                    <a:pt x="9362" y="4983"/>
                    <a:pt x="11551" y="4983"/>
                  </a:cubicBezTo>
                  <a:lnTo>
                    <a:pt x="11713" y="4983"/>
                  </a:lnTo>
                  <a:cubicBezTo>
                    <a:pt x="11932" y="5530"/>
                    <a:pt x="12260" y="6459"/>
                    <a:pt x="12260" y="7225"/>
                  </a:cubicBezTo>
                  <a:lnTo>
                    <a:pt x="11275" y="7225"/>
                  </a:lnTo>
                  <a:lnTo>
                    <a:pt x="11275" y="6897"/>
                  </a:lnTo>
                  <a:cubicBezTo>
                    <a:pt x="11275" y="6734"/>
                    <a:pt x="11113" y="6568"/>
                    <a:pt x="11004" y="6568"/>
                  </a:cubicBezTo>
                  <a:lnTo>
                    <a:pt x="9086" y="6568"/>
                  </a:lnTo>
                  <a:cubicBezTo>
                    <a:pt x="8924" y="6568"/>
                    <a:pt x="8814" y="6734"/>
                    <a:pt x="8814" y="6897"/>
                  </a:cubicBezTo>
                  <a:lnTo>
                    <a:pt x="8814" y="6953"/>
                  </a:lnTo>
                  <a:cubicBezTo>
                    <a:pt x="8705" y="6953"/>
                    <a:pt x="8596" y="6897"/>
                    <a:pt x="8486" y="6897"/>
                  </a:cubicBezTo>
                  <a:cubicBezTo>
                    <a:pt x="8320" y="6897"/>
                    <a:pt x="8210" y="6953"/>
                    <a:pt x="8101" y="6953"/>
                  </a:cubicBezTo>
                  <a:lnTo>
                    <a:pt x="8101" y="6897"/>
                  </a:lnTo>
                  <a:cubicBezTo>
                    <a:pt x="8101" y="6734"/>
                    <a:pt x="7991" y="6568"/>
                    <a:pt x="7829" y="6568"/>
                  </a:cubicBezTo>
                  <a:lnTo>
                    <a:pt x="5968" y="6568"/>
                  </a:lnTo>
                  <a:cubicBezTo>
                    <a:pt x="5802" y="6568"/>
                    <a:pt x="5640" y="6734"/>
                    <a:pt x="5640" y="6897"/>
                  </a:cubicBezTo>
                  <a:lnTo>
                    <a:pt x="5640" y="7225"/>
                  </a:lnTo>
                  <a:lnTo>
                    <a:pt x="4655" y="7225"/>
                  </a:lnTo>
                  <a:cubicBezTo>
                    <a:pt x="4655" y="6187"/>
                    <a:pt x="4926" y="5202"/>
                    <a:pt x="5421" y="4379"/>
                  </a:cubicBezTo>
                  <a:close/>
                  <a:moveTo>
                    <a:pt x="10675" y="7172"/>
                  </a:moveTo>
                  <a:lnTo>
                    <a:pt x="10675" y="7829"/>
                  </a:lnTo>
                  <a:cubicBezTo>
                    <a:pt x="10675" y="7991"/>
                    <a:pt x="10837" y="8101"/>
                    <a:pt x="11004" y="8101"/>
                  </a:cubicBezTo>
                  <a:cubicBezTo>
                    <a:pt x="11113" y="8101"/>
                    <a:pt x="11275" y="7991"/>
                    <a:pt x="11275" y="7829"/>
                  </a:cubicBezTo>
                  <a:lnTo>
                    <a:pt x="12208" y="7829"/>
                  </a:lnTo>
                  <a:cubicBezTo>
                    <a:pt x="11989" y="10128"/>
                    <a:pt x="10400" y="11932"/>
                    <a:pt x="8486" y="11932"/>
                  </a:cubicBezTo>
                  <a:cubicBezTo>
                    <a:pt x="6516" y="11932"/>
                    <a:pt x="4926" y="10128"/>
                    <a:pt x="4707" y="7829"/>
                  </a:cubicBezTo>
                  <a:lnTo>
                    <a:pt x="5640" y="7829"/>
                  </a:lnTo>
                  <a:cubicBezTo>
                    <a:pt x="5640" y="7991"/>
                    <a:pt x="5802" y="8101"/>
                    <a:pt x="5968" y="8101"/>
                  </a:cubicBezTo>
                  <a:cubicBezTo>
                    <a:pt x="6078" y="8101"/>
                    <a:pt x="6240" y="7991"/>
                    <a:pt x="6240" y="7829"/>
                  </a:cubicBezTo>
                  <a:lnTo>
                    <a:pt x="6240" y="7172"/>
                  </a:lnTo>
                  <a:lnTo>
                    <a:pt x="6568" y="7172"/>
                  </a:lnTo>
                  <a:lnTo>
                    <a:pt x="6568" y="7501"/>
                  </a:lnTo>
                  <a:cubicBezTo>
                    <a:pt x="6568" y="7663"/>
                    <a:pt x="6735" y="7829"/>
                    <a:pt x="6897" y="7829"/>
                  </a:cubicBezTo>
                  <a:cubicBezTo>
                    <a:pt x="7063" y="7829"/>
                    <a:pt x="7172" y="7663"/>
                    <a:pt x="7172" y="7501"/>
                  </a:cubicBezTo>
                  <a:lnTo>
                    <a:pt x="7172" y="7172"/>
                  </a:lnTo>
                  <a:lnTo>
                    <a:pt x="7553" y="7172"/>
                  </a:lnTo>
                  <a:lnTo>
                    <a:pt x="7553" y="7829"/>
                  </a:lnTo>
                  <a:cubicBezTo>
                    <a:pt x="7553" y="7991"/>
                    <a:pt x="7663" y="8101"/>
                    <a:pt x="7829" y="8101"/>
                  </a:cubicBezTo>
                  <a:cubicBezTo>
                    <a:pt x="7991" y="8101"/>
                    <a:pt x="8101" y="7991"/>
                    <a:pt x="8101" y="7829"/>
                  </a:cubicBezTo>
                  <a:cubicBezTo>
                    <a:pt x="8101" y="7663"/>
                    <a:pt x="8267" y="7501"/>
                    <a:pt x="8486" y="7501"/>
                  </a:cubicBezTo>
                  <a:cubicBezTo>
                    <a:pt x="8648" y="7501"/>
                    <a:pt x="8814" y="7663"/>
                    <a:pt x="8814" y="7829"/>
                  </a:cubicBezTo>
                  <a:cubicBezTo>
                    <a:pt x="8814" y="7991"/>
                    <a:pt x="8924" y="8101"/>
                    <a:pt x="9086" y="8101"/>
                  </a:cubicBezTo>
                  <a:cubicBezTo>
                    <a:pt x="9252" y="8101"/>
                    <a:pt x="9362" y="7991"/>
                    <a:pt x="9362" y="7829"/>
                  </a:cubicBezTo>
                  <a:lnTo>
                    <a:pt x="9362" y="7172"/>
                  </a:lnTo>
                  <a:lnTo>
                    <a:pt x="9743" y="7172"/>
                  </a:lnTo>
                  <a:lnTo>
                    <a:pt x="9743" y="7501"/>
                  </a:lnTo>
                  <a:cubicBezTo>
                    <a:pt x="9743" y="7663"/>
                    <a:pt x="9852" y="7829"/>
                    <a:pt x="10019" y="7829"/>
                  </a:cubicBezTo>
                  <a:cubicBezTo>
                    <a:pt x="10181" y="7829"/>
                    <a:pt x="10347" y="7663"/>
                    <a:pt x="10347" y="7501"/>
                  </a:cubicBezTo>
                  <a:lnTo>
                    <a:pt x="10347" y="7172"/>
                  </a:lnTo>
                  <a:close/>
                  <a:moveTo>
                    <a:pt x="9962" y="12208"/>
                  </a:moveTo>
                  <a:lnTo>
                    <a:pt x="8486" y="13683"/>
                  </a:lnTo>
                  <a:lnTo>
                    <a:pt x="6954" y="12208"/>
                  </a:lnTo>
                  <a:lnTo>
                    <a:pt x="6954" y="12208"/>
                  </a:lnTo>
                  <a:cubicBezTo>
                    <a:pt x="7444" y="12427"/>
                    <a:pt x="7939" y="12536"/>
                    <a:pt x="8486" y="12536"/>
                  </a:cubicBezTo>
                  <a:cubicBezTo>
                    <a:pt x="8976" y="12536"/>
                    <a:pt x="9471" y="12427"/>
                    <a:pt x="9962" y="12208"/>
                  </a:cubicBezTo>
                  <a:close/>
                  <a:moveTo>
                    <a:pt x="5911" y="11989"/>
                  </a:moveTo>
                  <a:lnTo>
                    <a:pt x="7939" y="14012"/>
                  </a:lnTo>
                  <a:cubicBezTo>
                    <a:pt x="7610" y="14178"/>
                    <a:pt x="7172" y="14450"/>
                    <a:pt x="6678" y="14888"/>
                  </a:cubicBezTo>
                  <a:cubicBezTo>
                    <a:pt x="6459" y="14450"/>
                    <a:pt x="6021" y="13683"/>
                    <a:pt x="5530" y="12589"/>
                  </a:cubicBezTo>
                  <a:cubicBezTo>
                    <a:pt x="5421" y="12427"/>
                    <a:pt x="5474" y="12260"/>
                    <a:pt x="5640" y="12151"/>
                  </a:cubicBezTo>
                  <a:lnTo>
                    <a:pt x="5911" y="11989"/>
                  </a:lnTo>
                  <a:close/>
                  <a:moveTo>
                    <a:pt x="11004" y="11989"/>
                  </a:moveTo>
                  <a:lnTo>
                    <a:pt x="11275" y="12151"/>
                  </a:lnTo>
                  <a:cubicBezTo>
                    <a:pt x="11442" y="12260"/>
                    <a:pt x="11494" y="12427"/>
                    <a:pt x="11385" y="12589"/>
                  </a:cubicBezTo>
                  <a:cubicBezTo>
                    <a:pt x="10837" y="13683"/>
                    <a:pt x="10456" y="14507"/>
                    <a:pt x="10238" y="14888"/>
                  </a:cubicBezTo>
                  <a:cubicBezTo>
                    <a:pt x="9743" y="14450"/>
                    <a:pt x="9305" y="14178"/>
                    <a:pt x="8976" y="14012"/>
                  </a:cubicBezTo>
                  <a:lnTo>
                    <a:pt x="11004" y="11989"/>
                  </a:lnTo>
                  <a:close/>
                  <a:moveTo>
                    <a:pt x="8486" y="14450"/>
                  </a:moveTo>
                  <a:cubicBezTo>
                    <a:pt x="8539" y="14450"/>
                    <a:pt x="8648" y="14507"/>
                    <a:pt x="8814" y="14616"/>
                  </a:cubicBezTo>
                  <a:lnTo>
                    <a:pt x="8814" y="15054"/>
                  </a:lnTo>
                  <a:lnTo>
                    <a:pt x="8758" y="15107"/>
                  </a:lnTo>
                  <a:lnTo>
                    <a:pt x="8158" y="15107"/>
                  </a:lnTo>
                  <a:lnTo>
                    <a:pt x="8101" y="15054"/>
                  </a:lnTo>
                  <a:lnTo>
                    <a:pt x="8101" y="14616"/>
                  </a:lnTo>
                  <a:cubicBezTo>
                    <a:pt x="8267" y="14507"/>
                    <a:pt x="8377" y="14450"/>
                    <a:pt x="8486" y="14450"/>
                  </a:cubicBezTo>
                  <a:close/>
                  <a:moveTo>
                    <a:pt x="3175" y="13412"/>
                  </a:moveTo>
                  <a:lnTo>
                    <a:pt x="3451" y="14231"/>
                  </a:lnTo>
                  <a:cubicBezTo>
                    <a:pt x="3503" y="14288"/>
                    <a:pt x="3560" y="14397"/>
                    <a:pt x="3670" y="14397"/>
                  </a:cubicBezTo>
                  <a:lnTo>
                    <a:pt x="4545" y="14616"/>
                  </a:lnTo>
                  <a:lnTo>
                    <a:pt x="4107" y="15216"/>
                  </a:lnTo>
                  <a:cubicBezTo>
                    <a:pt x="4050" y="15325"/>
                    <a:pt x="4050" y="15435"/>
                    <a:pt x="4107" y="15492"/>
                  </a:cubicBezTo>
                  <a:lnTo>
                    <a:pt x="5145" y="17624"/>
                  </a:lnTo>
                  <a:lnTo>
                    <a:pt x="3394" y="17624"/>
                  </a:lnTo>
                  <a:lnTo>
                    <a:pt x="3394" y="16639"/>
                  </a:lnTo>
                  <a:cubicBezTo>
                    <a:pt x="3394" y="16477"/>
                    <a:pt x="3284" y="16368"/>
                    <a:pt x="3122" y="16368"/>
                  </a:cubicBezTo>
                  <a:cubicBezTo>
                    <a:pt x="2956" y="16368"/>
                    <a:pt x="2794" y="16477"/>
                    <a:pt x="2794" y="16639"/>
                  </a:cubicBezTo>
                  <a:lnTo>
                    <a:pt x="2794" y="17624"/>
                  </a:lnTo>
                  <a:lnTo>
                    <a:pt x="933" y="17624"/>
                  </a:lnTo>
                  <a:cubicBezTo>
                    <a:pt x="714" y="17624"/>
                    <a:pt x="548" y="17462"/>
                    <a:pt x="548" y="17243"/>
                  </a:cubicBezTo>
                  <a:lnTo>
                    <a:pt x="548" y="15544"/>
                  </a:lnTo>
                  <a:cubicBezTo>
                    <a:pt x="548" y="14669"/>
                    <a:pt x="1152" y="13902"/>
                    <a:pt x="2028" y="13683"/>
                  </a:cubicBezTo>
                  <a:lnTo>
                    <a:pt x="3175" y="13412"/>
                  </a:lnTo>
                  <a:close/>
                  <a:moveTo>
                    <a:pt x="4874" y="12646"/>
                  </a:moveTo>
                  <a:cubicBezTo>
                    <a:pt x="4926" y="12698"/>
                    <a:pt x="4926" y="12808"/>
                    <a:pt x="4983" y="12865"/>
                  </a:cubicBezTo>
                  <a:lnTo>
                    <a:pt x="5802" y="14507"/>
                  </a:lnTo>
                  <a:lnTo>
                    <a:pt x="6240" y="15435"/>
                  </a:lnTo>
                  <a:cubicBezTo>
                    <a:pt x="6297" y="15435"/>
                    <a:pt x="6297" y="15492"/>
                    <a:pt x="6297" y="15492"/>
                  </a:cubicBezTo>
                  <a:cubicBezTo>
                    <a:pt x="6568" y="16258"/>
                    <a:pt x="6625" y="17186"/>
                    <a:pt x="6625" y="17624"/>
                  </a:cubicBezTo>
                  <a:lnTo>
                    <a:pt x="5802" y="17624"/>
                  </a:lnTo>
                  <a:lnTo>
                    <a:pt x="4707" y="15382"/>
                  </a:lnTo>
                  <a:lnTo>
                    <a:pt x="5255" y="14616"/>
                  </a:lnTo>
                  <a:cubicBezTo>
                    <a:pt x="5312" y="14507"/>
                    <a:pt x="5312" y="14397"/>
                    <a:pt x="5255" y="14340"/>
                  </a:cubicBezTo>
                  <a:cubicBezTo>
                    <a:pt x="5255" y="14231"/>
                    <a:pt x="5145" y="14178"/>
                    <a:pt x="5093" y="14178"/>
                  </a:cubicBezTo>
                  <a:lnTo>
                    <a:pt x="3941" y="13850"/>
                  </a:lnTo>
                  <a:lnTo>
                    <a:pt x="3670" y="13027"/>
                  </a:lnTo>
                  <a:lnTo>
                    <a:pt x="4874" y="12646"/>
                  </a:lnTo>
                  <a:close/>
                  <a:moveTo>
                    <a:pt x="7553" y="14944"/>
                  </a:moveTo>
                  <a:lnTo>
                    <a:pt x="7553" y="15054"/>
                  </a:lnTo>
                  <a:cubicBezTo>
                    <a:pt x="7553" y="15273"/>
                    <a:pt x="7663" y="15492"/>
                    <a:pt x="7829" y="15601"/>
                  </a:cubicBezTo>
                  <a:lnTo>
                    <a:pt x="7553" y="17624"/>
                  </a:lnTo>
                  <a:lnTo>
                    <a:pt x="7172" y="17624"/>
                  </a:lnTo>
                  <a:cubicBezTo>
                    <a:pt x="7172" y="17186"/>
                    <a:pt x="7172" y="16258"/>
                    <a:pt x="6897" y="15492"/>
                  </a:cubicBezTo>
                  <a:cubicBezTo>
                    <a:pt x="7116" y="15273"/>
                    <a:pt x="7334" y="15107"/>
                    <a:pt x="7553" y="14944"/>
                  </a:cubicBezTo>
                  <a:close/>
                  <a:moveTo>
                    <a:pt x="8539" y="15654"/>
                  </a:moveTo>
                  <a:lnTo>
                    <a:pt x="8758" y="17624"/>
                  </a:lnTo>
                  <a:lnTo>
                    <a:pt x="8158" y="17624"/>
                  </a:lnTo>
                  <a:lnTo>
                    <a:pt x="8429" y="15654"/>
                  </a:lnTo>
                  <a:close/>
                  <a:moveTo>
                    <a:pt x="9362" y="14944"/>
                  </a:moveTo>
                  <a:cubicBezTo>
                    <a:pt x="9581" y="15107"/>
                    <a:pt x="9800" y="15273"/>
                    <a:pt x="10019" y="15492"/>
                  </a:cubicBezTo>
                  <a:cubicBezTo>
                    <a:pt x="9743" y="16258"/>
                    <a:pt x="9743" y="17186"/>
                    <a:pt x="9743" y="17624"/>
                  </a:cubicBezTo>
                  <a:lnTo>
                    <a:pt x="9362" y="17624"/>
                  </a:lnTo>
                  <a:lnTo>
                    <a:pt x="9086" y="15601"/>
                  </a:lnTo>
                  <a:cubicBezTo>
                    <a:pt x="9252" y="15492"/>
                    <a:pt x="9362" y="15273"/>
                    <a:pt x="9362" y="15054"/>
                  </a:cubicBezTo>
                  <a:lnTo>
                    <a:pt x="9362" y="14944"/>
                  </a:lnTo>
                  <a:close/>
                  <a:moveTo>
                    <a:pt x="12042" y="12646"/>
                  </a:moveTo>
                  <a:lnTo>
                    <a:pt x="13246" y="13027"/>
                  </a:lnTo>
                  <a:lnTo>
                    <a:pt x="12974" y="13850"/>
                  </a:lnTo>
                  <a:lnTo>
                    <a:pt x="11823" y="14178"/>
                  </a:lnTo>
                  <a:cubicBezTo>
                    <a:pt x="11770" y="14178"/>
                    <a:pt x="11661" y="14231"/>
                    <a:pt x="11661" y="14340"/>
                  </a:cubicBezTo>
                  <a:cubicBezTo>
                    <a:pt x="11604" y="14397"/>
                    <a:pt x="11604" y="14507"/>
                    <a:pt x="11661" y="14616"/>
                  </a:cubicBezTo>
                  <a:lnTo>
                    <a:pt x="12208" y="15382"/>
                  </a:lnTo>
                  <a:lnTo>
                    <a:pt x="11113" y="17624"/>
                  </a:lnTo>
                  <a:lnTo>
                    <a:pt x="10347" y="17624"/>
                  </a:lnTo>
                  <a:cubicBezTo>
                    <a:pt x="10347" y="17186"/>
                    <a:pt x="10347" y="16258"/>
                    <a:pt x="10618" y="15492"/>
                  </a:cubicBezTo>
                  <a:lnTo>
                    <a:pt x="10618" y="15435"/>
                  </a:lnTo>
                  <a:lnTo>
                    <a:pt x="10675" y="15435"/>
                  </a:lnTo>
                  <a:lnTo>
                    <a:pt x="11113" y="14507"/>
                  </a:lnTo>
                  <a:lnTo>
                    <a:pt x="11932" y="12865"/>
                  </a:lnTo>
                  <a:cubicBezTo>
                    <a:pt x="11989" y="12808"/>
                    <a:pt x="11989" y="12698"/>
                    <a:pt x="12042" y="12646"/>
                  </a:cubicBezTo>
                  <a:close/>
                  <a:moveTo>
                    <a:pt x="13740" y="13412"/>
                  </a:moveTo>
                  <a:lnTo>
                    <a:pt x="14888" y="13683"/>
                  </a:lnTo>
                  <a:cubicBezTo>
                    <a:pt x="15763" y="13902"/>
                    <a:pt x="16368" y="14669"/>
                    <a:pt x="16368" y="15544"/>
                  </a:cubicBezTo>
                  <a:lnTo>
                    <a:pt x="16368" y="17243"/>
                  </a:lnTo>
                  <a:cubicBezTo>
                    <a:pt x="16368" y="17462"/>
                    <a:pt x="16201" y="17624"/>
                    <a:pt x="15982" y="17624"/>
                  </a:cubicBezTo>
                  <a:lnTo>
                    <a:pt x="14121" y="17624"/>
                  </a:lnTo>
                  <a:lnTo>
                    <a:pt x="14121" y="16639"/>
                  </a:lnTo>
                  <a:cubicBezTo>
                    <a:pt x="14121" y="16477"/>
                    <a:pt x="13959" y="16368"/>
                    <a:pt x="13793" y="16368"/>
                  </a:cubicBezTo>
                  <a:cubicBezTo>
                    <a:pt x="13631" y="16368"/>
                    <a:pt x="13522" y="16477"/>
                    <a:pt x="13522" y="16639"/>
                  </a:cubicBezTo>
                  <a:lnTo>
                    <a:pt x="13522" y="17624"/>
                  </a:lnTo>
                  <a:lnTo>
                    <a:pt x="11770" y="17624"/>
                  </a:lnTo>
                  <a:lnTo>
                    <a:pt x="12808" y="15492"/>
                  </a:lnTo>
                  <a:cubicBezTo>
                    <a:pt x="12865" y="15435"/>
                    <a:pt x="12865" y="15325"/>
                    <a:pt x="12808" y="15216"/>
                  </a:cubicBezTo>
                  <a:lnTo>
                    <a:pt x="12370" y="14616"/>
                  </a:lnTo>
                  <a:lnTo>
                    <a:pt x="13246" y="14397"/>
                  </a:lnTo>
                  <a:cubicBezTo>
                    <a:pt x="13355" y="14397"/>
                    <a:pt x="13412" y="14288"/>
                    <a:pt x="13465" y="14231"/>
                  </a:cubicBezTo>
                  <a:lnTo>
                    <a:pt x="13740" y="13412"/>
                  </a:lnTo>
                  <a:close/>
                  <a:moveTo>
                    <a:pt x="8486" y="0"/>
                  </a:moveTo>
                  <a:cubicBezTo>
                    <a:pt x="7882" y="0"/>
                    <a:pt x="6459" y="57"/>
                    <a:pt x="5530" y="933"/>
                  </a:cubicBezTo>
                  <a:lnTo>
                    <a:pt x="5421" y="933"/>
                  </a:lnTo>
                  <a:cubicBezTo>
                    <a:pt x="4874" y="933"/>
                    <a:pt x="4379" y="1152"/>
                    <a:pt x="4050" y="1533"/>
                  </a:cubicBezTo>
                  <a:cubicBezTo>
                    <a:pt x="3670" y="1918"/>
                    <a:pt x="3503" y="2408"/>
                    <a:pt x="3560" y="2903"/>
                  </a:cubicBezTo>
                  <a:cubicBezTo>
                    <a:pt x="3613" y="4050"/>
                    <a:pt x="3779" y="5692"/>
                    <a:pt x="4050" y="6953"/>
                  </a:cubicBezTo>
                  <a:lnTo>
                    <a:pt x="4050" y="7063"/>
                  </a:lnTo>
                  <a:lnTo>
                    <a:pt x="4050" y="7225"/>
                  </a:lnTo>
                  <a:cubicBezTo>
                    <a:pt x="4050" y="8867"/>
                    <a:pt x="4707" y="10399"/>
                    <a:pt x="5749" y="11385"/>
                  </a:cubicBezTo>
                  <a:lnTo>
                    <a:pt x="5312" y="11660"/>
                  </a:lnTo>
                  <a:cubicBezTo>
                    <a:pt x="5202" y="11770"/>
                    <a:pt x="5093" y="11823"/>
                    <a:pt x="5036" y="11932"/>
                  </a:cubicBezTo>
                  <a:lnTo>
                    <a:pt x="3232" y="12536"/>
                  </a:lnTo>
                  <a:cubicBezTo>
                    <a:pt x="3122" y="12589"/>
                    <a:pt x="3013" y="12698"/>
                    <a:pt x="3013" y="12808"/>
                  </a:cubicBezTo>
                  <a:lnTo>
                    <a:pt x="1861" y="13084"/>
                  </a:lnTo>
                  <a:cubicBezTo>
                    <a:pt x="766" y="13355"/>
                    <a:pt x="0" y="14397"/>
                    <a:pt x="0" y="15544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5982" y="18172"/>
                  </a:lnTo>
                  <a:cubicBezTo>
                    <a:pt x="16530" y="18172"/>
                    <a:pt x="16915" y="17791"/>
                    <a:pt x="16915" y="17243"/>
                  </a:cubicBezTo>
                  <a:lnTo>
                    <a:pt x="16915" y="15544"/>
                  </a:lnTo>
                  <a:cubicBezTo>
                    <a:pt x="16915" y="14397"/>
                    <a:pt x="16149" y="13355"/>
                    <a:pt x="15054" y="13084"/>
                  </a:cubicBezTo>
                  <a:lnTo>
                    <a:pt x="13902" y="12808"/>
                  </a:lnTo>
                  <a:cubicBezTo>
                    <a:pt x="13902" y="12698"/>
                    <a:pt x="13793" y="12589"/>
                    <a:pt x="13684" y="12536"/>
                  </a:cubicBezTo>
                  <a:lnTo>
                    <a:pt x="11880" y="11932"/>
                  </a:lnTo>
                  <a:cubicBezTo>
                    <a:pt x="11823" y="11823"/>
                    <a:pt x="11713" y="11770"/>
                    <a:pt x="11604" y="11660"/>
                  </a:cubicBezTo>
                  <a:lnTo>
                    <a:pt x="11166" y="11385"/>
                  </a:lnTo>
                  <a:cubicBezTo>
                    <a:pt x="12208" y="10399"/>
                    <a:pt x="12865" y="8867"/>
                    <a:pt x="12865" y="7225"/>
                  </a:cubicBezTo>
                  <a:cubicBezTo>
                    <a:pt x="12865" y="6953"/>
                    <a:pt x="12808" y="6678"/>
                    <a:pt x="12755" y="6406"/>
                  </a:cubicBezTo>
                  <a:lnTo>
                    <a:pt x="12808" y="6349"/>
                  </a:lnTo>
                  <a:cubicBezTo>
                    <a:pt x="12808" y="6349"/>
                    <a:pt x="12974" y="4874"/>
                    <a:pt x="13084" y="3122"/>
                  </a:cubicBezTo>
                  <a:cubicBezTo>
                    <a:pt x="13136" y="2408"/>
                    <a:pt x="12917" y="1699"/>
                    <a:pt x="12479" y="1152"/>
                  </a:cubicBezTo>
                  <a:cubicBezTo>
                    <a:pt x="11989" y="604"/>
                    <a:pt x="11385" y="219"/>
                    <a:pt x="10675" y="166"/>
                  </a:cubicBezTo>
                  <a:cubicBezTo>
                    <a:pt x="9909" y="57"/>
                    <a:pt x="9195" y="0"/>
                    <a:pt x="8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864;p65">
              <a:extLst>
                <a:ext uri="{FF2B5EF4-FFF2-40B4-BE49-F238E27FC236}">
                  <a16:creationId xmlns:a16="http://schemas.microsoft.com/office/drawing/2014/main" id="{16EB2827-1AF4-A291-DD97-081F0E1625F1}"/>
                </a:ext>
              </a:extLst>
            </p:cNvPr>
            <p:cNvSpPr/>
            <p:nvPr/>
          </p:nvSpPr>
          <p:spPr>
            <a:xfrm>
              <a:off x="5325404" y="3958982"/>
              <a:ext cx="135253" cy="36872"/>
            </a:xfrm>
            <a:custGeom>
              <a:avLst/>
              <a:gdLst/>
              <a:ahLst/>
              <a:cxnLst/>
              <a:rect l="l" t="t" r="r" b="b"/>
              <a:pathLst>
                <a:path w="3228" h="880" extrusionOk="0">
                  <a:moveTo>
                    <a:pt x="359" y="0"/>
                  </a:moveTo>
                  <a:cubicBezTo>
                    <a:pt x="264" y="0"/>
                    <a:pt x="177" y="46"/>
                    <a:pt x="110" y="113"/>
                  </a:cubicBezTo>
                  <a:cubicBezTo>
                    <a:pt x="0" y="279"/>
                    <a:pt x="53" y="442"/>
                    <a:pt x="162" y="551"/>
                  </a:cubicBezTo>
                  <a:cubicBezTo>
                    <a:pt x="547" y="770"/>
                    <a:pt x="1038" y="879"/>
                    <a:pt x="1642" y="879"/>
                  </a:cubicBezTo>
                  <a:cubicBezTo>
                    <a:pt x="2189" y="879"/>
                    <a:pt x="2680" y="770"/>
                    <a:pt x="3065" y="551"/>
                  </a:cubicBezTo>
                  <a:cubicBezTo>
                    <a:pt x="3175" y="442"/>
                    <a:pt x="3227" y="279"/>
                    <a:pt x="3118" y="113"/>
                  </a:cubicBezTo>
                  <a:cubicBezTo>
                    <a:pt x="3050" y="46"/>
                    <a:pt x="2963" y="0"/>
                    <a:pt x="2868" y="0"/>
                  </a:cubicBezTo>
                  <a:cubicBezTo>
                    <a:pt x="2808" y="0"/>
                    <a:pt x="2744" y="18"/>
                    <a:pt x="2680" y="61"/>
                  </a:cubicBezTo>
                  <a:cubicBezTo>
                    <a:pt x="2461" y="223"/>
                    <a:pt x="2023" y="332"/>
                    <a:pt x="1642" y="332"/>
                  </a:cubicBezTo>
                  <a:cubicBezTo>
                    <a:pt x="1204" y="332"/>
                    <a:pt x="766" y="223"/>
                    <a:pt x="547" y="61"/>
                  </a:cubicBezTo>
                  <a:cubicBezTo>
                    <a:pt x="483" y="18"/>
                    <a:pt x="420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010D398-CCDD-5177-45C7-F4A36F2E9EC7}"/>
              </a:ext>
            </a:extLst>
          </p:cNvPr>
          <p:cNvSpPr txBox="1"/>
          <p:nvPr/>
        </p:nvSpPr>
        <p:spPr>
          <a:xfrm>
            <a:off x="4241308" y="4950383"/>
            <a:ext cx="3142293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B8B7201-BCA9-3740-CBD7-E3C963C68C2C}"/>
              </a:ext>
            </a:extLst>
          </p:cNvPr>
          <p:cNvSpPr txBox="1"/>
          <p:nvPr/>
        </p:nvSpPr>
        <p:spPr>
          <a:xfrm>
            <a:off x="496014" y="4950383"/>
            <a:ext cx="3142293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1D88F92-1995-AA1E-E3D3-0AFF8738F803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82DB1D9-E3A9-E9A7-6C94-4725B7C839A7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17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7675CA-43CB-9EF4-A838-44092260A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AC03F72-ADCD-6410-FB04-8AD42AAC2D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036461-D798-F4F5-9064-43A7F93BA0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34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0" grpId="0"/>
      <p:bldP spid="21" grpId="0"/>
      <p:bldP spid="32" grpId="0" animBg="1"/>
      <p:bldP spid="33" grpId="0" animBg="1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1;p60">
            <a:extLst>
              <a:ext uri="{FF2B5EF4-FFF2-40B4-BE49-F238E27FC236}">
                <a16:creationId xmlns:a16="http://schemas.microsoft.com/office/drawing/2014/main" id="{2677FA1F-E7E9-D0AF-7744-DC6FB1254507}"/>
              </a:ext>
            </a:extLst>
          </p:cNvPr>
          <p:cNvSpPr/>
          <p:nvPr/>
        </p:nvSpPr>
        <p:spPr>
          <a:xfrm>
            <a:off x="7280475" y="614734"/>
            <a:ext cx="4271060" cy="855251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7F5E32-3E23-0B51-1CEE-C9706598EF2C}"/>
              </a:ext>
            </a:extLst>
          </p:cNvPr>
          <p:cNvSpPr txBox="1"/>
          <p:nvPr/>
        </p:nvSpPr>
        <p:spPr>
          <a:xfrm>
            <a:off x="2048719" y="269656"/>
            <a:ext cx="113191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48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4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794FBA-F0BC-2F89-DFF0-531D87B0DD41}"/>
              </a:ext>
            </a:extLst>
          </p:cNvPr>
          <p:cNvSpPr txBox="1"/>
          <p:nvPr/>
        </p:nvSpPr>
        <p:spPr>
          <a:xfrm>
            <a:off x="578734" y="1777416"/>
            <a:ext cx="10984407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718699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FA23EA-8AB8-2FEE-FD44-27C3894E72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86" y="1502028"/>
            <a:ext cx="3938941" cy="4932725"/>
          </a:xfrm>
          <a:prstGeom prst="rect">
            <a:avLst/>
          </a:prstGeom>
        </p:spPr>
      </p:pic>
      <p:sp>
        <p:nvSpPr>
          <p:cNvPr id="3" name="Google Shape;229;p37">
            <a:extLst>
              <a:ext uri="{FF2B5EF4-FFF2-40B4-BE49-F238E27FC236}">
                <a16:creationId xmlns:a16="http://schemas.microsoft.com/office/drawing/2014/main" id="{2CE2074E-0B0C-15E8-929C-20632F247041}"/>
              </a:ext>
            </a:extLst>
          </p:cNvPr>
          <p:cNvSpPr/>
          <p:nvPr/>
        </p:nvSpPr>
        <p:spPr>
          <a:xfrm rot="-5400000">
            <a:off x="-65005" y="1998920"/>
            <a:ext cx="4932725" cy="3938940"/>
          </a:xfrm>
          <a:prstGeom prst="rect">
            <a:avLst/>
          </a:prstGeom>
          <a:solidFill>
            <a:srgbClr val="2A2828">
              <a:alpha val="42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4" name="Google Shape;233;p37">
            <a:extLst>
              <a:ext uri="{FF2B5EF4-FFF2-40B4-BE49-F238E27FC236}">
                <a16:creationId xmlns:a16="http://schemas.microsoft.com/office/drawing/2014/main" id="{D63F4BF6-FD07-E5EB-2242-21781A7DDA33}"/>
              </a:ext>
            </a:extLst>
          </p:cNvPr>
          <p:cNvSpPr/>
          <p:nvPr/>
        </p:nvSpPr>
        <p:spPr>
          <a:xfrm rot="228405">
            <a:off x="855497" y="1462609"/>
            <a:ext cx="3750484" cy="4852999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A7D17-0E81-566F-8A4A-739D9DEE5C79}"/>
              </a:ext>
            </a:extLst>
          </p:cNvPr>
          <p:cNvSpPr txBox="1"/>
          <p:nvPr/>
        </p:nvSpPr>
        <p:spPr>
          <a:xfrm>
            <a:off x="7352560" y="1343462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416693-FB09-A725-4EF5-420A1C7B6AFC}"/>
              </a:ext>
            </a:extLst>
          </p:cNvPr>
          <p:cNvSpPr txBox="1"/>
          <p:nvPr/>
        </p:nvSpPr>
        <p:spPr>
          <a:xfrm>
            <a:off x="5591633" y="1930681"/>
            <a:ext cx="6012677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E3DC58-1D47-2C18-2B69-2501FA7FDA6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C517E6-967C-DC60-7C88-EF872C272900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43BBAC-B82D-729C-9D2E-090AE96AC7A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724EBE-05E1-E048-BDF4-8276D22977A6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8C2DE5-0FE4-071E-B937-F8009767FEE3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06C1BA-C66A-255F-D592-F70D79F57B0F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D4C1E0D3-DBA7-2D08-909E-19E2BF91AAA8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F24449D3-7789-C6AF-C364-A0608D9958DE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41F4DFE9-493B-7516-D1A4-0E3C95A65276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A995E125-BD9E-B0AB-2DA6-B298A31C7602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53D2706-5A59-6423-4BCF-573B8A7998E0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625B9E27-650F-FDEC-D4C8-5C7E3D14E79E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2CB0AA-BE5A-3EE8-AF51-7DFA70211CEB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6D4FD0C-E09E-E74C-B205-8CCD290DBFD3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E8A0895-40F1-1FE0-AEBE-32677163DB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BAFA7AE-337B-5A50-C1D0-C18AA3FA5E5C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2703FF-3431-AF72-5A22-ABF795DBA850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19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277E727-D862-4835-1E88-82C2E99BA9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059693-8D43-82DA-AC6D-50E87DE8A0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841E5BA-6D8B-D115-43CE-338827A01D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55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5;p40">
            <a:extLst>
              <a:ext uri="{FF2B5EF4-FFF2-40B4-BE49-F238E27FC236}">
                <a16:creationId xmlns:a16="http://schemas.microsoft.com/office/drawing/2014/main" id="{3E50D21B-8B77-E9F9-7A75-456CC8BBB0BE}"/>
              </a:ext>
            </a:extLst>
          </p:cNvPr>
          <p:cNvSpPr/>
          <p:nvPr/>
        </p:nvSpPr>
        <p:spPr>
          <a:xfrm>
            <a:off x="2194167" y="2114600"/>
            <a:ext cx="7823200" cy="26140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3" name="Google Shape;328;p40">
            <a:extLst>
              <a:ext uri="{FF2B5EF4-FFF2-40B4-BE49-F238E27FC236}">
                <a16:creationId xmlns:a16="http://schemas.microsoft.com/office/drawing/2014/main" id="{F8287B03-9F1D-E619-1C4F-BB8059680F67}"/>
              </a:ext>
            </a:extLst>
          </p:cNvPr>
          <p:cNvCxnSpPr/>
          <p:nvPr/>
        </p:nvCxnSpPr>
        <p:spPr>
          <a:xfrm>
            <a:off x="5054200" y="3844804"/>
            <a:ext cx="2083600" cy="0"/>
          </a:xfrm>
          <a:prstGeom prst="straightConnector1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35A9C22-2639-48E9-6EC6-A138F8B10B89}"/>
              </a:ext>
            </a:extLst>
          </p:cNvPr>
          <p:cNvSpPr txBox="1"/>
          <p:nvPr/>
        </p:nvSpPr>
        <p:spPr>
          <a:xfrm>
            <a:off x="3498447" y="2505364"/>
            <a:ext cx="519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E9B249"/>
                </a:solidFill>
                <a:cs typeface="B Yekan" panose="00000400000000000000" pitchFamily="2" charset="-78"/>
              </a:rPr>
              <a:t>کلیات پژوهش</a:t>
            </a:r>
            <a:endParaRPr lang="en-US" sz="60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8893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id="{3CF5B92E-8F29-443F-924F-11EB91B621F7}"/>
              </a:ext>
            </a:extLst>
          </p:cNvPr>
          <p:cNvSpPr/>
          <p:nvPr/>
        </p:nvSpPr>
        <p:spPr>
          <a:xfrm>
            <a:off x="4019615" y="4256321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E3DC58-1D47-2C18-2B69-2501FA7FDA6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C517E6-967C-DC60-7C88-EF872C272900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43BBAC-B82D-729C-9D2E-090AE96AC7A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724EBE-05E1-E048-BDF4-8276D22977A6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8C2DE5-0FE4-071E-B937-F8009767FEE3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06C1BA-C66A-255F-D592-F70D79F57B0F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D4C1E0D3-DBA7-2D08-909E-19E2BF91AAA8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F24449D3-7789-C6AF-C364-A0608D9958DE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41F4DFE9-493B-7516-D1A4-0E3C95A65276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A995E125-BD9E-B0AB-2DA6-B298A31C7602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53D2706-5A59-6423-4BCF-573B8A7998E0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625B9E27-650F-FDEC-D4C8-5C7E3D14E79E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2CB0AA-BE5A-3EE8-AF51-7DFA70211CEB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6D4FD0C-E09E-E74C-B205-8CCD290DBFD3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E8A0895-40F1-1FE0-AEBE-32677163DB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42E2103-5507-F3D6-559A-B63E03BA07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2142" y="1267520"/>
            <a:ext cx="2579958" cy="342150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8A43EBC-5DD3-A31F-ADF3-91F3BD6910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3326" y="2463266"/>
            <a:ext cx="2579957" cy="3421510"/>
          </a:xfrm>
          <a:prstGeom prst="rect">
            <a:avLst/>
          </a:prstGeom>
        </p:spPr>
      </p:pic>
      <p:sp>
        <p:nvSpPr>
          <p:cNvPr id="27" name="Google Shape;229;p37">
            <a:extLst>
              <a:ext uri="{FF2B5EF4-FFF2-40B4-BE49-F238E27FC236}">
                <a16:creationId xmlns:a16="http://schemas.microsoft.com/office/drawing/2014/main" id="{786FA2A8-EC6A-5175-1C91-C967AF8D0E29}"/>
              </a:ext>
            </a:extLst>
          </p:cNvPr>
          <p:cNvSpPr/>
          <p:nvPr/>
        </p:nvSpPr>
        <p:spPr>
          <a:xfrm rot="-5400000">
            <a:off x="5772550" y="2884041"/>
            <a:ext cx="3421508" cy="2579957"/>
          </a:xfrm>
          <a:prstGeom prst="rect">
            <a:avLst/>
          </a:prstGeom>
          <a:solidFill>
            <a:srgbClr val="2A2828">
              <a:alpha val="42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28" name="Google Shape;229;p37">
            <a:extLst>
              <a:ext uri="{FF2B5EF4-FFF2-40B4-BE49-F238E27FC236}">
                <a16:creationId xmlns:a16="http://schemas.microsoft.com/office/drawing/2014/main" id="{117AC33A-4625-BD67-1EEE-53140AB1DA6F}"/>
              </a:ext>
            </a:extLst>
          </p:cNvPr>
          <p:cNvSpPr/>
          <p:nvPr/>
        </p:nvSpPr>
        <p:spPr>
          <a:xfrm rot="-5400000">
            <a:off x="8501367" y="1688296"/>
            <a:ext cx="3421508" cy="2579957"/>
          </a:xfrm>
          <a:prstGeom prst="rect">
            <a:avLst/>
          </a:prstGeom>
          <a:solidFill>
            <a:srgbClr val="2A2828">
              <a:alpha val="42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29" name="Google Shape;744;p56">
            <a:extLst>
              <a:ext uri="{FF2B5EF4-FFF2-40B4-BE49-F238E27FC236}">
                <a16:creationId xmlns:a16="http://schemas.microsoft.com/office/drawing/2014/main" id="{FC8A5140-D7D7-30EA-96D7-4A152125FA57}"/>
              </a:ext>
            </a:extLst>
          </p:cNvPr>
          <p:cNvSpPr/>
          <p:nvPr/>
        </p:nvSpPr>
        <p:spPr>
          <a:xfrm rot="267903">
            <a:off x="8702171" y="1346306"/>
            <a:ext cx="2842656" cy="4900863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" name="Google Shape;744;p56">
            <a:extLst>
              <a:ext uri="{FF2B5EF4-FFF2-40B4-BE49-F238E27FC236}">
                <a16:creationId xmlns:a16="http://schemas.microsoft.com/office/drawing/2014/main" id="{136FD59E-2888-8AF8-D837-B932ACD4BD0A}"/>
              </a:ext>
            </a:extLst>
          </p:cNvPr>
          <p:cNvSpPr/>
          <p:nvPr/>
        </p:nvSpPr>
        <p:spPr>
          <a:xfrm rot="267903">
            <a:off x="5689819" y="1346304"/>
            <a:ext cx="2842656" cy="4900863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A62CAEB-EC4F-2A4E-C791-FFF94E1734DC}"/>
              </a:ext>
            </a:extLst>
          </p:cNvPr>
          <p:cNvSpPr/>
          <p:nvPr/>
        </p:nvSpPr>
        <p:spPr>
          <a:xfrm>
            <a:off x="1384046" y="4332190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03AE573-23AB-3851-F37C-13EA4779307D}"/>
              </a:ext>
            </a:extLst>
          </p:cNvPr>
          <p:cNvSpPr/>
          <p:nvPr/>
        </p:nvSpPr>
        <p:spPr>
          <a:xfrm>
            <a:off x="4027073" y="1888398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95A32A3-B2DD-A49B-D080-8F59DC8BD2B5}"/>
              </a:ext>
            </a:extLst>
          </p:cNvPr>
          <p:cNvSpPr/>
          <p:nvPr/>
        </p:nvSpPr>
        <p:spPr>
          <a:xfrm>
            <a:off x="1409210" y="1996197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2F94DF6-B28B-385C-B7AC-D5B3D60D7EE5}"/>
              </a:ext>
            </a:extLst>
          </p:cNvPr>
          <p:cNvGrpSpPr/>
          <p:nvPr/>
        </p:nvGrpSpPr>
        <p:grpSpPr>
          <a:xfrm>
            <a:off x="3896475" y="1753346"/>
            <a:ext cx="586513" cy="554821"/>
            <a:chOff x="2039033" y="3624291"/>
            <a:chExt cx="763795" cy="722524"/>
          </a:xfrm>
        </p:grpSpPr>
        <p:sp>
          <p:nvSpPr>
            <p:cNvPr id="35" name="Google Shape;855;p65">
              <a:extLst>
                <a:ext uri="{FF2B5EF4-FFF2-40B4-BE49-F238E27FC236}">
                  <a16:creationId xmlns:a16="http://schemas.microsoft.com/office/drawing/2014/main" id="{637B7DE3-E0B1-F37B-64B0-FD6049845685}"/>
                </a:ext>
              </a:extLst>
            </p:cNvPr>
            <p:cNvSpPr/>
            <p:nvPr/>
          </p:nvSpPr>
          <p:spPr>
            <a:xfrm>
              <a:off x="2039033" y="3624291"/>
              <a:ext cx="763795" cy="722524"/>
            </a:xfrm>
            <a:custGeom>
              <a:avLst/>
              <a:gdLst/>
              <a:ahLst/>
              <a:cxnLst/>
              <a:rect l="l" t="t" r="r" b="b"/>
              <a:pathLst>
                <a:path w="18229" h="17244" extrusionOk="0">
                  <a:moveTo>
                    <a:pt x="4107" y="876"/>
                  </a:moveTo>
                  <a:cubicBezTo>
                    <a:pt x="4436" y="876"/>
                    <a:pt x="4764" y="1152"/>
                    <a:pt x="4764" y="1533"/>
                  </a:cubicBezTo>
                  <a:lnTo>
                    <a:pt x="4764" y="1861"/>
                  </a:lnTo>
                  <a:cubicBezTo>
                    <a:pt x="4620" y="1873"/>
                    <a:pt x="4455" y="1880"/>
                    <a:pt x="4280" y="1880"/>
                  </a:cubicBezTo>
                  <a:cubicBezTo>
                    <a:pt x="3586" y="1880"/>
                    <a:pt x="2713" y="1773"/>
                    <a:pt x="2189" y="1424"/>
                  </a:cubicBezTo>
                  <a:cubicBezTo>
                    <a:pt x="2246" y="1095"/>
                    <a:pt x="2518" y="876"/>
                    <a:pt x="2846" y="876"/>
                  </a:cubicBezTo>
                  <a:close/>
                  <a:moveTo>
                    <a:pt x="9143" y="548"/>
                  </a:moveTo>
                  <a:cubicBezTo>
                    <a:pt x="9909" y="548"/>
                    <a:pt x="10566" y="1152"/>
                    <a:pt x="10675" y="1861"/>
                  </a:cubicBezTo>
                  <a:cubicBezTo>
                    <a:pt x="10620" y="1861"/>
                    <a:pt x="10124" y="1931"/>
                    <a:pt x="9511" y="1931"/>
                  </a:cubicBezTo>
                  <a:cubicBezTo>
                    <a:pt x="8904" y="1931"/>
                    <a:pt x="8182" y="1863"/>
                    <a:pt x="7663" y="1590"/>
                  </a:cubicBezTo>
                  <a:cubicBezTo>
                    <a:pt x="7882" y="986"/>
                    <a:pt x="8429" y="548"/>
                    <a:pt x="9143" y="548"/>
                  </a:cubicBezTo>
                  <a:close/>
                  <a:moveTo>
                    <a:pt x="2189" y="2080"/>
                  </a:moveTo>
                  <a:cubicBezTo>
                    <a:pt x="2575" y="2299"/>
                    <a:pt x="3122" y="2409"/>
                    <a:pt x="3779" y="2466"/>
                  </a:cubicBezTo>
                  <a:lnTo>
                    <a:pt x="4764" y="2466"/>
                  </a:lnTo>
                  <a:cubicBezTo>
                    <a:pt x="4764" y="3341"/>
                    <a:pt x="4160" y="4051"/>
                    <a:pt x="3450" y="4051"/>
                  </a:cubicBezTo>
                  <a:cubicBezTo>
                    <a:pt x="2737" y="4051"/>
                    <a:pt x="2189" y="3341"/>
                    <a:pt x="2189" y="2466"/>
                  </a:cubicBezTo>
                  <a:lnTo>
                    <a:pt x="2189" y="2080"/>
                  </a:lnTo>
                  <a:close/>
                  <a:moveTo>
                    <a:pt x="7829" y="2299"/>
                  </a:moveTo>
                  <a:cubicBezTo>
                    <a:pt x="8429" y="2466"/>
                    <a:pt x="9086" y="2518"/>
                    <a:pt x="9633" y="2518"/>
                  </a:cubicBezTo>
                  <a:lnTo>
                    <a:pt x="10399" y="2518"/>
                  </a:lnTo>
                  <a:cubicBezTo>
                    <a:pt x="10399" y="3341"/>
                    <a:pt x="9799" y="4051"/>
                    <a:pt x="9143" y="4051"/>
                  </a:cubicBezTo>
                  <a:cubicBezTo>
                    <a:pt x="8429" y="4051"/>
                    <a:pt x="7829" y="3341"/>
                    <a:pt x="7829" y="2466"/>
                  </a:cubicBezTo>
                  <a:lnTo>
                    <a:pt x="7829" y="2299"/>
                  </a:lnTo>
                  <a:close/>
                  <a:moveTo>
                    <a:pt x="15106" y="876"/>
                  </a:moveTo>
                  <a:cubicBezTo>
                    <a:pt x="15654" y="876"/>
                    <a:pt x="16092" y="1314"/>
                    <a:pt x="16092" y="1861"/>
                  </a:cubicBezTo>
                  <a:lnTo>
                    <a:pt x="16092" y="2466"/>
                  </a:lnTo>
                  <a:cubicBezTo>
                    <a:pt x="16092" y="3341"/>
                    <a:pt x="15492" y="4051"/>
                    <a:pt x="14778" y="4051"/>
                  </a:cubicBezTo>
                  <a:cubicBezTo>
                    <a:pt x="14069" y="4051"/>
                    <a:pt x="13521" y="3341"/>
                    <a:pt x="13521" y="2466"/>
                  </a:cubicBezTo>
                  <a:lnTo>
                    <a:pt x="13521" y="1861"/>
                  </a:lnTo>
                  <a:cubicBezTo>
                    <a:pt x="13521" y="1314"/>
                    <a:pt x="13959" y="876"/>
                    <a:pt x="14450" y="876"/>
                  </a:cubicBezTo>
                  <a:close/>
                  <a:moveTo>
                    <a:pt x="7444" y="3503"/>
                  </a:moveTo>
                  <a:cubicBezTo>
                    <a:pt x="7553" y="3722"/>
                    <a:pt x="7720" y="3941"/>
                    <a:pt x="7882" y="4108"/>
                  </a:cubicBezTo>
                  <a:lnTo>
                    <a:pt x="7882" y="4217"/>
                  </a:lnTo>
                  <a:cubicBezTo>
                    <a:pt x="7882" y="4379"/>
                    <a:pt x="7772" y="4489"/>
                    <a:pt x="7663" y="4546"/>
                  </a:cubicBezTo>
                  <a:lnTo>
                    <a:pt x="7063" y="4765"/>
                  </a:lnTo>
                  <a:cubicBezTo>
                    <a:pt x="6896" y="4655"/>
                    <a:pt x="6734" y="4436"/>
                    <a:pt x="6677" y="4270"/>
                  </a:cubicBezTo>
                  <a:cubicBezTo>
                    <a:pt x="7063" y="4160"/>
                    <a:pt x="7334" y="3889"/>
                    <a:pt x="7444" y="3503"/>
                  </a:cubicBezTo>
                  <a:close/>
                  <a:moveTo>
                    <a:pt x="10785" y="3503"/>
                  </a:moveTo>
                  <a:cubicBezTo>
                    <a:pt x="10894" y="3889"/>
                    <a:pt x="11223" y="4160"/>
                    <a:pt x="11551" y="4270"/>
                  </a:cubicBezTo>
                  <a:cubicBezTo>
                    <a:pt x="11494" y="4436"/>
                    <a:pt x="11385" y="4655"/>
                    <a:pt x="11166" y="4765"/>
                  </a:cubicBezTo>
                  <a:lnTo>
                    <a:pt x="10618" y="4546"/>
                  </a:lnTo>
                  <a:cubicBezTo>
                    <a:pt x="10456" y="4489"/>
                    <a:pt x="10347" y="4379"/>
                    <a:pt x="10347" y="4217"/>
                  </a:cubicBezTo>
                  <a:lnTo>
                    <a:pt x="10347" y="4108"/>
                  </a:lnTo>
                  <a:cubicBezTo>
                    <a:pt x="10509" y="3941"/>
                    <a:pt x="10675" y="3722"/>
                    <a:pt x="10785" y="3503"/>
                  </a:cubicBezTo>
                  <a:close/>
                  <a:moveTo>
                    <a:pt x="15492" y="4489"/>
                  </a:moveTo>
                  <a:cubicBezTo>
                    <a:pt x="15544" y="4655"/>
                    <a:pt x="15601" y="4817"/>
                    <a:pt x="15711" y="4927"/>
                  </a:cubicBezTo>
                  <a:cubicBezTo>
                    <a:pt x="15382" y="5255"/>
                    <a:pt x="14997" y="5474"/>
                    <a:pt x="14778" y="5583"/>
                  </a:cubicBezTo>
                  <a:cubicBezTo>
                    <a:pt x="14559" y="5474"/>
                    <a:pt x="14178" y="5255"/>
                    <a:pt x="13850" y="4927"/>
                  </a:cubicBezTo>
                  <a:cubicBezTo>
                    <a:pt x="13959" y="4817"/>
                    <a:pt x="14069" y="4655"/>
                    <a:pt x="14121" y="4489"/>
                  </a:cubicBezTo>
                  <a:cubicBezTo>
                    <a:pt x="14288" y="4598"/>
                    <a:pt x="14559" y="4655"/>
                    <a:pt x="14778" y="4655"/>
                  </a:cubicBezTo>
                  <a:cubicBezTo>
                    <a:pt x="15054" y="4655"/>
                    <a:pt x="15273" y="4598"/>
                    <a:pt x="15492" y="4489"/>
                  </a:cubicBezTo>
                  <a:close/>
                  <a:moveTo>
                    <a:pt x="4160" y="4489"/>
                  </a:moveTo>
                  <a:cubicBezTo>
                    <a:pt x="4217" y="4708"/>
                    <a:pt x="4379" y="4874"/>
                    <a:pt x="4545" y="5036"/>
                  </a:cubicBezTo>
                  <a:cubicBezTo>
                    <a:pt x="4379" y="5255"/>
                    <a:pt x="4050" y="5583"/>
                    <a:pt x="3779" y="5912"/>
                  </a:cubicBezTo>
                  <a:lnTo>
                    <a:pt x="3779" y="5312"/>
                  </a:lnTo>
                  <a:cubicBezTo>
                    <a:pt x="3779" y="5146"/>
                    <a:pt x="3612" y="5036"/>
                    <a:pt x="3450" y="5036"/>
                  </a:cubicBezTo>
                  <a:cubicBezTo>
                    <a:pt x="3284" y="5036"/>
                    <a:pt x="3175" y="5146"/>
                    <a:pt x="3175" y="5312"/>
                  </a:cubicBezTo>
                  <a:lnTo>
                    <a:pt x="3175" y="5912"/>
                  </a:lnTo>
                  <a:cubicBezTo>
                    <a:pt x="2846" y="5583"/>
                    <a:pt x="2518" y="5255"/>
                    <a:pt x="2356" y="5036"/>
                  </a:cubicBezTo>
                  <a:cubicBezTo>
                    <a:pt x="2575" y="4874"/>
                    <a:pt x="2684" y="4708"/>
                    <a:pt x="2794" y="4489"/>
                  </a:cubicBezTo>
                  <a:cubicBezTo>
                    <a:pt x="2956" y="4598"/>
                    <a:pt x="3231" y="4655"/>
                    <a:pt x="3450" y="4655"/>
                  </a:cubicBezTo>
                  <a:cubicBezTo>
                    <a:pt x="3722" y="4655"/>
                    <a:pt x="3941" y="4598"/>
                    <a:pt x="4160" y="4489"/>
                  </a:cubicBezTo>
                  <a:close/>
                  <a:moveTo>
                    <a:pt x="9799" y="4489"/>
                  </a:moveTo>
                  <a:cubicBezTo>
                    <a:pt x="9909" y="4708"/>
                    <a:pt x="10018" y="4874"/>
                    <a:pt x="10237" y="5036"/>
                  </a:cubicBezTo>
                  <a:cubicBezTo>
                    <a:pt x="10018" y="5364"/>
                    <a:pt x="9524" y="5859"/>
                    <a:pt x="9143" y="6188"/>
                  </a:cubicBezTo>
                  <a:cubicBezTo>
                    <a:pt x="8757" y="5859"/>
                    <a:pt x="8267" y="5364"/>
                    <a:pt x="8048" y="5036"/>
                  </a:cubicBezTo>
                  <a:cubicBezTo>
                    <a:pt x="8210" y="4874"/>
                    <a:pt x="8376" y="4708"/>
                    <a:pt x="8429" y="4489"/>
                  </a:cubicBezTo>
                  <a:cubicBezTo>
                    <a:pt x="8648" y="4598"/>
                    <a:pt x="8867" y="4655"/>
                    <a:pt x="9143" y="4655"/>
                  </a:cubicBezTo>
                  <a:cubicBezTo>
                    <a:pt x="9362" y="4655"/>
                    <a:pt x="9581" y="4598"/>
                    <a:pt x="9799" y="4489"/>
                  </a:cubicBezTo>
                  <a:close/>
                  <a:moveTo>
                    <a:pt x="5092" y="5202"/>
                  </a:moveTo>
                  <a:lnTo>
                    <a:pt x="5530" y="5364"/>
                  </a:lnTo>
                  <a:cubicBezTo>
                    <a:pt x="5802" y="5474"/>
                    <a:pt x="6021" y="5693"/>
                    <a:pt x="6021" y="5969"/>
                  </a:cubicBezTo>
                  <a:lnTo>
                    <a:pt x="6021" y="7225"/>
                  </a:lnTo>
                  <a:lnTo>
                    <a:pt x="5311" y="7225"/>
                  </a:lnTo>
                  <a:lnTo>
                    <a:pt x="5311" y="6897"/>
                  </a:lnTo>
                  <a:cubicBezTo>
                    <a:pt x="5311" y="6735"/>
                    <a:pt x="5202" y="6569"/>
                    <a:pt x="5035" y="6569"/>
                  </a:cubicBezTo>
                  <a:cubicBezTo>
                    <a:pt x="4873" y="6569"/>
                    <a:pt x="4764" y="6735"/>
                    <a:pt x="4764" y="6897"/>
                  </a:cubicBezTo>
                  <a:lnTo>
                    <a:pt x="4764" y="7225"/>
                  </a:lnTo>
                  <a:lnTo>
                    <a:pt x="2189" y="7225"/>
                  </a:lnTo>
                  <a:lnTo>
                    <a:pt x="2189" y="6897"/>
                  </a:lnTo>
                  <a:cubicBezTo>
                    <a:pt x="2189" y="6735"/>
                    <a:pt x="2027" y="6569"/>
                    <a:pt x="1861" y="6569"/>
                  </a:cubicBezTo>
                  <a:cubicBezTo>
                    <a:pt x="1699" y="6569"/>
                    <a:pt x="1589" y="6735"/>
                    <a:pt x="1589" y="6897"/>
                  </a:cubicBezTo>
                  <a:lnTo>
                    <a:pt x="1589" y="7225"/>
                  </a:lnTo>
                  <a:lnTo>
                    <a:pt x="933" y="7225"/>
                  </a:lnTo>
                  <a:lnTo>
                    <a:pt x="933" y="5969"/>
                  </a:lnTo>
                  <a:cubicBezTo>
                    <a:pt x="933" y="5693"/>
                    <a:pt x="1095" y="5474"/>
                    <a:pt x="1371" y="5364"/>
                  </a:cubicBezTo>
                  <a:lnTo>
                    <a:pt x="1808" y="5202"/>
                  </a:lnTo>
                  <a:cubicBezTo>
                    <a:pt x="2137" y="5802"/>
                    <a:pt x="3175" y="6678"/>
                    <a:pt x="3284" y="6788"/>
                  </a:cubicBezTo>
                  <a:cubicBezTo>
                    <a:pt x="3341" y="6844"/>
                    <a:pt x="3393" y="6844"/>
                    <a:pt x="3450" y="6844"/>
                  </a:cubicBezTo>
                  <a:cubicBezTo>
                    <a:pt x="3503" y="6844"/>
                    <a:pt x="3612" y="6844"/>
                    <a:pt x="3669" y="6788"/>
                  </a:cubicBezTo>
                  <a:cubicBezTo>
                    <a:pt x="3779" y="6678"/>
                    <a:pt x="4764" y="5802"/>
                    <a:pt x="5092" y="5202"/>
                  </a:cubicBezTo>
                  <a:close/>
                  <a:moveTo>
                    <a:pt x="10785" y="5202"/>
                  </a:moveTo>
                  <a:lnTo>
                    <a:pt x="11223" y="5364"/>
                  </a:lnTo>
                  <a:cubicBezTo>
                    <a:pt x="11494" y="5474"/>
                    <a:pt x="11660" y="5693"/>
                    <a:pt x="11660" y="5969"/>
                  </a:cubicBezTo>
                  <a:lnTo>
                    <a:pt x="11660" y="7225"/>
                  </a:lnTo>
                  <a:lnTo>
                    <a:pt x="11004" y="7225"/>
                  </a:lnTo>
                  <a:lnTo>
                    <a:pt x="11004" y="6897"/>
                  </a:lnTo>
                  <a:cubicBezTo>
                    <a:pt x="11004" y="6735"/>
                    <a:pt x="10837" y="6569"/>
                    <a:pt x="10675" y="6569"/>
                  </a:cubicBezTo>
                  <a:cubicBezTo>
                    <a:pt x="10509" y="6569"/>
                    <a:pt x="10399" y="6735"/>
                    <a:pt x="10399" y="6897"/>
                  </a:cubicBezTo>
                  <a:lnTo>
                    <a:pt x="10399" y="7225"/>
                  </a:lnTo>
                  <a:lnTo>
                    <a:pt x="7829" y="7225"/>
                  </a:lnTo>
                  <a:lnTo>
                    <a:pt x="7829" y="6897"/>
                  </a:lnTo>
                  <a:cubicBezTo>
                    <a:pt x="7829" y="6735"/>
                    <a:pt x="7720" y="6569"/>
                    <a:pt x="7553" y="6569"/>
                  </a:cubicBezTo>
                  <a:cubicBezTo>
                    <a:pt x="7391" y="6569"/>
                    <a:pt x="7282" y="6735"/>
                    <a:pt x="7282" y="6897"/>
                  </a:cubicBezTo>
                  <a:lnTo>
                    <a:pt x="7282" y="7225"/>
                  </a:lnTo>
                  <a:lnTo>
                    <a:pt x="6568" y="7225"/>
                  </a:lnTo>
                  <a:lnTo>
                    <a:pt x="6568" y="5969"/>
                  </a:lnTo>
                  <a:cubicBezTo>
                    <a:pt x="6568" y="5693"/>
                    <a:pt x="6787" y="5474"/>
                    <a:pt x="7006" y="5364"/>
                  </a:cubicBezTo>
                  <a:lnTo>
                    <a:pt x="7444" y="5202"/>
                  </a:lnTo>
                  <a:cubicBezTo>
                    <a:pt x="7829" y="5802"/>
                    <a:pt x="8814" y="6678"/>
                    <a:pt x="8924" y="6788"/>
                  </a:cubicBezTo>
                  <a:cubicBezTo>
                    <a:pt x="8976" y="6844"/>
                    <a:pt x="9033" y="6844"/>
                    <a:pt x="9143" y="6844"/>
                  </a:cubicBezTo>
                  <a:cubicBezTo>
                    <a:pt x="9195" y="6844"/>
                    <a:pt x="9252" y="6844"/>
                    <a:pt x="9305" y="6788"/>
                  </a:cubicBezTo>
                  <a:cubicBezTo>
                    <a:pt x="9414" y="6678"/>
                    <a:pt x="10456" y="5802"/>
                    <a:pt x="10785" y="5202"/>
                  </a:cubicBezTo>
                  <a:close/>
                  <a:moveTo>
                    <a:pt x="13302" y="5146"/>
                  </a:moveTo>
                  <a:lnTo>
                    <a:pt x="13302" y="5202"/>
                  </a:lnTo>
                  <a:cubicBezTo>
                    <a:pt x="13683" y="5640"/>
                    <a:pt x="14231" y="5969"/>
                    <a:pt x="14507" y="6131"/>
                  </a:cubicBezTo>
                  <a:lnTo>
                    <a:pt x="14507" y="7225"/>
                  </a:lnTo>
                  <a:lnTo>
                    <a:pt x="13521" y="7225"/>
                  </a:lnTo>
                  <a:lnTo>
                    <a:pt x="13521" y="6897"/>
                  </a:lnTo>
                  <a:cubicBezTo>
                    <a:pt x="13521" y="6735"/>
                    <a:pt x="13355" y="6569"/>
                    <a:pt x="13193" y="6569"/>
                  </a:cubicBezTo>
                  <a:cubicBezTo>
                    <a:pt x="13027" y="6569"/>
                    <a:pt x="12917" y="6735"/>
                    <a:pt x="12917" y="6897"/>
                  </a:cubicBezTo>
                  <a:lnTo>
                    <a:pt x="12917" y="7225"/>
                  </a:lnTo>
                  <a:lnTo>
                    <a:pt x="12260" y="7225"/>
                  </a:lnTo>
                  <a:lnTo>
                    <a:pt x="12260" y="5969"/>
                  </a:lnTo>
                  <a:cubicBezTo>
                    <a:pt x="12260" y="5693"/>
                    <a:pt x="12427" y="5474"/>
                    <a:pt x="12698" y="5364"/>
                  </a:cubicBezTo>
                  <a:lnTo>
                    <a:pt x="13302" y="5146"/>
                  </a:lnTo>
                  <a:close/>
                  <a:moveTo>
                    <a:pt x="16258" y="5146"/>
                  </a:moveTo>
                  <a:lnTo>
                    <a:pt x="16858" y="5364"/>
                  </a:lnTo>
                  <a:cubicBezTo>
                    <a:pt x="17134" y="5474"/>
                    <a:pt x="17353" y="5693"/>
                    <a:pt x="17353" y="5969"/>
                  </a:cubicBezTo>
                  <a:lnTo>
                    <a:pt x="17353" y="7225"/>
                  </a:lnTo>
                  <a:lnTo>
                    <a:pt x="16639" y="7225"/>
                  </a:lnTo>
                  <a:lnTo>
                    <a:pt x="16639" y="6897"/>
                  </a:lnTo>
                  <a:cubicBezTo>
                    <a:pt x="16639" y="6735"/>
                    <a:pt x="16529" y="6569"/>
                    <a:pt x="16367" y="6569"/>
                  </a:cubicBezTo>
                  <a:cubicBezTo>
                    <a:pt x="16201" y="6569"/>
                    <a:pt x="16092" y="6735"/>
                    <a:pt x="16092" y="6897"/>
                  </a:cubicBezTo>
                  <a:lnTo>
                    <a:pt x="16092" y="7225"/>
                  </a:lnTo>
                  <a:lnTo>
                    <a:pt x="15106" y="7225"/>
                  </a:lnTo>
                  <a:lnTo>
                    <a:pt x="15106" y="6131"/>
                  </a:lnTo>
                  <a:cubicBezTo>
                    <a:pt x="15325" y="5969"/>
                    <a:pt x="15873" y="5640"/>
                    <a:pt x="16258" y="5202"/>
                  </a:cubicBezTo>
                  <a:lnTo>
                    <a:pt x="16258" y="5146"/>
                  </a:lnTo>
                  <a:close/>
                  <a:moveTo>
                    <a:pt x="17296" y="7830"/>
                  </a:moveTo>
                  <a:cubicBezTo>
                    <a:pt x="17515" y="7830"/>
                    <a:pt x="17624" y="7939"/>
                    <a:pt x="17624" y="8158"/>
                  </a:cubicBezTo>
                  <a:cubicBezTo>
                    <a:pt x="17624" y="8320"/>
                    <a:pt x="17515" y="8486"/>
                    <a:pt x="17296" y="8486"/>
                  </a:cubicBezTo>
                  <a:lnTo>
                    <a:pt x="933" y="8486"/>
                  </a:lnTo>
                  <a:cubicBezTo>
                    <a:pt x="766" y="8486"/>
                    <a:pt x="604" y="8320"/>
                    <a:pt x="604" y="8158"/>
                  </a:cubicBezTo>
                  <a:cubicBezTo>
                    <a:pt x="604" y="7939"/>
                    <a:pt x="766" y="7830"/>
                    <a:pt x="933" y="7830"/>
                  </a:cubicBezTo>
                  <a:close/>
                  <a:moveTo>
                    <a:pt x="17024" y="9086"/>
                  </a:moveTo>
                  <a:lnTo>
                    <a:pt x="17024" y="15383"/>
                  </a:lnTo>
                  <a:lnTo>
                    <a:pt x="1261" y="15383"/>
                  </a:lnTo>
                  <a:lnTo>
                    <a:pt x="1261" y="9086"/>
                  </a:lnTo>
                  <a:close/>
                  <a:moveTo>
                    <a:pt x="17296" y="15983"/>
                  </a:moveTo>
                  <a:cubicBezTo>
                    <a:pt x="17515" y="15983"/>
                    <a:pt x="17624" y="16149"/>
                    <a:pt x="17624" y="16311"/>
                  </a:cubicBezTo>
                  <a:cubicBezTo>
                    <a:pt x="17624" y="16530"/>
                    <a:pt x="17515" y="16640"/>
                    <a:pt x="17296" y="16640"/>
                  </a:cubicBezTo>
                  <a:lnTo>
                    <a:pt x="933" y="16640"/>
                  </a:lnTo>
                  <a:cubicBezTo>
                    <a:pt x="766" y="16640"/>
                    <a:pt x="604" y="16530"/>
                    <a:pt x="604" y="16311"/>
                  </a:cubicBezTo>
                  <a:cubicBezTo>
                    <a:pt x="604" y="16149"/>
                    <a:pt x="766" y="15983"/>
                    <a:pt x="933" y="15983"/>
                  </a:cubicBezTo>
                  <a:close/>
                  <a:moveTo>
                    <a:pt x="9143" y="1"/>
                  </a:moveTo>
                  <a:cubicBezTo>
                    <a:pt x="7939" y="1"/>
                    <a:pt x="6953" y="933"/>
                    <a:pt x="6953" y="2137"/>
                  </a:cubicBezTo>
                  <a:lnTo>
                    <a:pt x="6953" y="3123"/>
                  </a:lnTo>
                  <a:cubicBezTo>
                    <a:pt x="6953" y="3451"/>
                    <a:pt x="6625" y="3779"/>
                    <a:pt x="6297" y="3779"/>
                  </a:cubicBezTo>
                  <a:cubicBezTo>
                    <a:pt x="6187" y="3779"/>
                    <a:pt x="6130" y="3779"/>
                    <a:pt x="6078" y="3889"/>
                  </a:cubicBezTo>
                  <a:cubicBezTo>
                    <a:pt x="6021" y="3941"/>
                    <a:pt x="5968" y="3998"/>
                    <a:pt x="6021" y="4108"/>
                  </a:cubicBezTo>
                  <a:cubicBezTo>
                    <a:pt x="6021" y="4108"/>
                    <a:pt x="6130" y="4655"/>
                    <a:pt x="6459" y="5036"/>
                  </a:cubicBezTo>
                  <a:lnTo>
                    <a:pt x="6297" y="5202"/>
                  </a:lnTo>
                  <a:cubicBezTo>
                    <a:pt x="6130" y="5036"/>
                    <a:pt x="5968" y="4874"/>
                    <a:pt x="5749" y="4817"/>
                  </a:cubicBezTo>
                  <a:lnTo>
                    <a:pt x="4926" y="4546"/>
                  </a:lnTo>
                  <a:cubicBezTo>
                    <a:pt x="4817" y="4489"/>
                    <a:pt x="4707" y="4379"/>
                    <a:pt x="4707" y="4217"/>
                  </a:cubicBezTo>
                  <a:lnTo>
                    <a:pt x="4707" y="4108"/>
                  </a:lnTo>
                  <a:cubicBezTo>
                    <a:pt x="5092" y="3722"/>
                    <a:pt x="5311" y="3123"/>
                    <a:pt x="5311" y="2466"/>
                  </a:cubicBezTo>
                  <a:lnTo>
                    <a:pt x="5311" y="2190"/>
                  </a:lnTo>
                  <a:lnTo>
                    <a:pt x="5311" y="1533"/>
                  </a:lnTo>
                  <a:cubicBezTo>
                    <a:pt x="5311" y="824"/>
                    <a:pt x="4764" y="276"/>
                    <a:pt x="4107" y="276"/>
                  </a:cubicBezTo>
                  <a:lnTo>
                    <a:pt x="2846" y="276"/>
                  </a:lnTo>
                  <a:cubicBezTo>
                    <a:pt x="2137" y="276"/>
                    <a:pt x="1589" y="824"/>
                    <a:pt x="1589" y="1533"/>
                  </a:cubicBezTo>
                  <a:lnTo>
                    <a:pt x="1589" y="2466"/>
                  </a:lnTo>
                  <a:cubicBezTo>
                    <a:pt x="1589" y="3123"/>
                    <a:pt x="1861" y="3722"/>
                    <a:pt x="2246" y="4108"/>
                  </a:cubicBezTo>
                  <a:lnTo>
                    <a:pt x="2246" y="4217"/>
                  </a:lnTo>
                  <a:cubicBezTo>
                    <a:pt x="2246" y="4379"/>
                    <a:pt x="2137" y="4489"/>
                    <a:pt x="1970" y="4546"/>
                  </a:cubicBezTo>
                  <a:lnTo>
                    <a:pt x="1204" y="4817"/>
                  </a:lnTo>
                  <a:cubicBezTo>
                    <a:pt x="657" y="4983"/>
                    <a:pt x="328" y="5474"/>
                    <a:pt x="328" y="5969"/>
                  </a:cubicBezTo>
                  <a:lnTo>
                    <a:pt x="328" y="7444"/>
                  </a:lnTo>
                  <a:cubicBezTo>
                    <a:pt x="166" y="7611"/>
                    <a:pt x="0" y="7882"/>
                    <a:pt x="0" y="8158"/>
                  </a:cubicBezTo>
                  <a:cubicBezTo>
                    <a:pt x="0" y="8539"/>
                    <a:pt x="276" y="8867"/>
                    <a:pt x="657" y="9034"/>
                  </a:cubicBezTo>
                  <a:lnTo>
                    <a:pt x="657" y="15435"/>
                  </a:lnTo>
                  <a:cubicBezTo>
                    <a:pt x="276" y="15545"/>
                    <a:pt x="0" y="15930"/>
                    <a:pt x="0" y="16311"/>
                  </a:cubicBezTo>
                  <a:cubicBezTo>
                    <a:pt x="0" y="16806"/>
                    <a:pt x="438" y="17244"/>
                    <a:pt x="933" y="17244"/>
                  </a:cubicBezTo>
                  <a:lnTo>
                    <a:pt x="17296" y="17244"/>
                  </a:lnTo>
                  <a:cubicBezTo>
                    <a:pt x="17791" y="17244"/>
                    <a:pt x="18228" y="16806"/>
                    <a:pt x="18228" y="16311"/>
                  </a:cubicBezTo>
                  <a:cubicBezTo>
                    <a:pt x="18228" y="15930"/>
                    <a:pt x="17953" y="15545"/>
                    <a:pt x="17624" y="15435"/>
                  </a:cubicBezTo>
                  <a:lnTo>
                    <a:pt x="17624" y="9034"/>
                  </a:lnTo>
                  <a:cubicBezTo>
                    <a:pt x="17953" y="8867"/>
                    <a:pt x="18228" y="8539"/>
                    <a:pt x="18228" y="8158"/>
                  </a:cubicBezTo>
                  <a:cubicBezTo>
                    <a:pt x="18228" y="7882"/>
                    <a:pt x="18119" y="7611"/>
                    <a:pt x="17900" y="7444"/>
                  </a:cubicBezTo>
                  <a:lnTo>
                    <a:pt x="17900" y="5969"/>
                  </a:lnTo>
                  <a:cubicBezTo>
                    <a:pt x="17900" y="5474"/>
                    <a:pt x="17572" y="4983"/>
                    <a:pt x="17077" y="4817"/>
                  </a:cubicBezTo>
                  <a:lnTo>
                    <a:pt x="16258" y="4546"/>
                  </a:lnTo>
                  <a:cubicBezTo>
                    <a:pt x="16149" y="4489"/>
                    <a:pt x="16039" y="4379"/>
                    <a:pt x="16039" y="4217"/>
                  </a:cubicBezTo>
                  <a:lnTo>
                    <a:pt x="16039" y="4108"/>
                  </a:lnTo>
                  <a:cubicBezTo>
                    <a:pt x="16420" y="3722"/>
                    <a:pt x="16639" y="3123"/>
                    <a:pt x="16639" y="2466"/>
                  </a:cubicBezTo>
                  <a:lnTo>
                    <a:pt x="16639" y="1861"/>
                  </a:lnTo>
                  <a:cubicBezTo>
                    <a:pt x="16639" y="986"/>
                    <a:pt x="15982" y="276"/>
                    <a:pt x="15106" y="276"/>
                  </a:cubicBezTo>
                  <a:lnTo>
                    <a:pt x="14450" y="276"/>
                  </a:lnTo>
                  <a:cubicBezTo>
                    <a:pt x="13631" y="276"/>
                    <a:pt x="12917" y="986"/>
                    <a:pt x="12917" y="1861"/>
                  </a:cubicBezTo>
                  <a:lnTo>
                    <a:pt x="12917" y="2466"/>
                  </a:lnTo>
                  <a:cubicBezTo>
                    <a:pt x="12917" y="3123"/>
                    <a:pt x="13193" y="3722"/>
                    <a:pt x="13574" y="4108"/>
                  </a:cubicBezTo>
                  <a:lnTo>
                    <a:pt x="13574" y="4217"/>
                  </a:lnTo>
                  <a:cubicBezTo>
                    <a:pt x="13574" y="4379"/>
                    <a:pt x="13464" y="4489"/>
                    <a:pt x="13302" y="4546"/>
                  </a:cubicBezTo>
                  <a:lnTo>
                    <a:pt x="12536" y="4817"/>
                  </a:lnTo>
                  <a:cubicBezTo>
                    <a:pt x="12317" y="4874"/>
                    <a:pt x="12098" y="5036"/>
                    <a:pt x="11932" y="5202"/>
                  </a:cubicBezTo>
                  <a:lnTo>
                    <a:pt x="11770" y="5036"/>
                  </a:lnTo>
                  <a:cubicBezTo>
                    <a:pt x="12151" y="4655"/>
                    <a:pt x="12260" y="4108"/>
                    <a:pt x="12260" y="4108"/>
                  </a:cubicBezTo>
                  <a:cubicBezTo>
                    <a:pt x="12260" y="3998"/>
                    <a:pt x="12260" y="3941"/>
                    <a:pt x="12208" y="3889"/>
                  </a:cubicBezTo>
                  <a:cubicBezTo>
                    <a:pt x="12151" y="3779"/>
                    <a:pt x="12041" y="3779"/>
                    <a:pt x="11932" y="3779"/>
                  </a:cubicBezTo>
                  <a:cubicBezTo>
                    <a:pt x="11603" y="3779"/>
                    <a:pt x="11332" y="3451"/>
                    <a:pt x="11332" y="3123"/>
                  </a:cubicBezTo>
                  <a:lnTo>
                    <a:pt x="11332" y="2137"/>
                  </a:lnTo>
                  <a:cubicBezTo>
                    <a:pt x="11332" y="933"/>
                    <a:pt x="10347" y="1"/>
                    <a:pt x="9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856;p65">
              <a:extLst>
                <a:ext uri="{FF2B5EF4-FFF2-40B4-BE49-F238E27FC236}">
                  <a16:creationId xmlns:a16="http://schemas.microsoft.com/office/drawing/2014/main" id="{38BE5D27-3CC8-E5F5-6C06-F998A181AF89}"/>
                </a:ext>
              </a:extLst>
            </p:cNvPr>
            <p:cNvSpPr/>
            <p:nvPr/>
          </p:nvSpPr>
          <p:spPr>
            <a:xfrm>
              <a:off x="2330358" y="4032515"/>
              <a:ext cx="183480" cy="208829"/>
            </a:xfrm>
            <a:custGeom>
              <a:avLst/>
              <a:gdLst/>
              <a:ahLst/>
              <a:cxnLst/>
              <a:rect l="l" t="t" r="r" b="b"/>
              <a:pathLst>
                <a:path w="4379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0" y="4379"/>
                  </a:lnTo>
                  <a:lnTo>
                    <a:pt x="600" y="604"/>
                  </a:lnTo>
                  <a:close/>
                  <a:moveTo>
                    <a:pt x="329" y="0"/>
                  </a:moveTo>
                  <a:cubicBezTo>
                    <a:pt x="162" y="0"/>
                    <a:pt x="0" y="166"/>
                    <a:pt x="0" y="329"/>
                  </a:cubicBezTo>
                  <a:lnTo>
                    <a:pt x="0" y="4655"/>
                  </a:lnTo>
                  <a:cubicBezTo>
                    <a:pt x="0" y="4817"/>
                    <a:pt x="162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857;p65">
              <a:extLst>
                <a:ext uri="{FF2B5EF4-FFF2-40B4-BE49-F238E27FC236}">
                  <a16:creationId xmlns:a16="http://schemas.microsoft.com/office/drawing/2014/main" id="{DE729BA6-76AC-7589-EF35-240BDF0AA038}"/>
                </a:ext>
              </a:extLst>
            </p:cNvPr>
            <p:cNvSpPr/>
            <p:nvPr/>
          </p:nvSpPr>
          <p:spPr>
            <a:xfrm>
              <a:off x="2119354" y="4032515"/>
              <a:ext cx="183521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80" y="4817"/>
                    <a:pt x="4380" y="4655"/>
                  </a:cubicBezTo>
                  <a:lnTo>
                    <a:pt x="4380" y="329"/>
                  </a:lnTo>
                  <a:cubicBezTo>
                    <a:pt x="4380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858;p65">
              <a:extLst>
                <a:ext uri="{FF2B5EF4-FFF2-40B4-BE49-F238E27FC236}">
                  <a16:creationId xmlns:a16="http://schemas.microsoft.com/office/drawing/2014/main" id="{4D6F613E-2D73-91D5-854E-0065C17B654F}"/>
                </a:ext>
              </a:extLst>
            </p:cNvPr>
            <p:cNvSpPr/>
            <p:nvPr/>
          </p:nvSpPr>
          <p:spPr>
            <a:xfrm>
              <a:off x="2541322" y="4032515"/>
              <a:ext cx="183523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35975B5-94A4-339D-0249-DF7D910EA5DE}"/>
              </a:ext>
            </a:extLst>
          </p:cNvPr>
          <p:cNvGrpSpPr/>
          <p:nvPr/>
        </p:nvGrpSpPr>
        <p:grpSpPr>
          <a:xfrm>
            <a:off x="1343772" y="1715119"/>
            <a:ext cx="521817" cy="656216"/>
            <a:chOff x="4061680" y="3569235"/>
            <a:chExt cx="605497" cy="761449"/>
          </a:xfrm>
        </p:grpSpPr>
        <p:sp>
          <p:nvSpPr>
            <p:cNvPr id="40" name="Google Shape;861;p65">
              <a:extLst>
                <a:ext uri="{FF2B5EF4-FFF2-40B4-BE49-F238E27FC236}">
                  <a16:creationId xmlns:a16="http://schemas.microsoft.com/office/drawing/2014/main" id="{50973140-6F3D-FF47-683E-C3097D342C49}"/>
                </a:ext>
              </a:extLst>
            </p:cNvPr>
            <p:cNvSpPr/>
            <p:nvPr/>
          </p:nvSpPr>
          <p:spPr>
            <a:xfrm>
              <a:off x="4061680" y="3569235"/>
              <a:ext cx="605497" cy="761449"/>
            </a:xfrm>
            <a:custGeom>
              <a:avLst/>
              <a:gdLst/>
              <a:ahLst/>
              <a:cxnLst/>
              <a:rect l="l" t="t" r="r" b="b"/>
              <a:pathLst>
                <a:path w="14451" h="18173" extrusionOk="0">
                  <a:moveTo>
                    <a:pt x="5584" y="3780"/>
                  </a:moveTo>
                  <a:cubicBezTo>
                    <a:pt x="6240" y="4380"/>
                    <a:pt x="7064" y="4874"/>
                    <a:pt x="8158" y="5255"/>
                  </a:cubicBezTo>
                  <a:cubicBezTo>
                    <a:pt x="9253" y="5693"/>
                    <a:pt x="10291" y="5860"/>
                    <a:pt x="10895" y="5860"/>
                  </a:cubicBezTo>
                  <a:cubicBezTo>
                    <a:pt x="11004" y="6297"/>
                    <a:pt x="11057" y="6788"/>
                    <a:pt x="11057" y="7226"/>
                  </a:cubicBezTo>
                  <a:lnTo>
                    <a:pt x="10019" y="7226"/>
                  </a:lnTo>
                  <a:cubicBezTo>
                    <a:pt x="9853" y="6845"/>
                    <a:pt x="9524" y="6569"/>
                    <a:pt x="9143" y="6569"/>
                  </a:cubicBezTo>
                  <a:lnTo>
                    <a:pt x="8487" y="6569"/>
                  </a:lnTo>
                  <a:cubicBezTo>
                    <a:pt x="8158" y="6569"/>
                    <a:pt x="7882" y="6788"/>
                    <a:pt x="7720" y="7007"/>
                  </a:cubicBezTo>
                  <a:cubicBezTo>
                    <a:pt x="7554" y="6954"/>
                    <a:pt x="7392" y="6897"/>
                    <a:pt x="7226" y="6897"/>
                  </a:cubicBezTo>
                  <a:cubicBezTo>
                    <a:pt x="7064" y="6897"/>
                    <a:pt x="6897" y="6954"/>
                    <a:pt x="6788" y="7007"/>
                  </a:cubicBezTo>
                  <a:cubicBezTo>
                    <a:pt x="6626" y="6788"/>
                    <a:pt x="6297" y="6569"/>
                    <a:pt x="5969" y="6569"/>
                  </a:cubicBezTo>
                  <a:lnTo>
                    <a:pt x="5365" y="6569"/>
                  </a:lnTo>
                  <a:cubicBezTo>
                    <a:pt x="4927" y="6569"/>
                    <a:pt x="4598" y="6845"/>
                    <a:pt x="4489" y="7226"/>
                  </a:cubicBezTo>
                  <a:lnTo>
                    <a:pt x="3451" y="7226"/>
                  </a:lnTo>
                  <a:cubicBezTo>
                    <a:pt x="3451" y="5312"/>
                    <a:pt x="4984" y="4161"/>
                    <a:pt x="5584" y="3780"/>
                  </a:cubicBezTo>
                  <a:close/>
                  <a:moveTo>
                    <a:pt x="7226" y="548"/>
                  </a:moveTo>
                  <a:cubicBezTo>
                    <a:pt x="8487" y="548"/>
                    <a:pt x="9634" y="1153"/>
                    <a:pt x="10567" y="2247"/>
                  </a:cubicBezTo>
                  <a:cubicBezTo>
                    <a:pt x="11442" y="3285"/>
                    <a:pt x="11990" y="4655"/>
                    <a:pt x="11990" y="5969"/>
                  </a:cubicBezTo>
                  <a:cubicBezTo>
                    <a:pt x="11990" y="6569"/>
                    <a:pt x="11880" y="6954"/>
                    <a:pt x="11604" y="7392"/>
                  </a:cubicBezTo>
                  <a:lnTo>
                    <a:pt x="11604" y="7226"/>
                  </a:lnTo>
                  <a:cubicBezTo>
                    <a:pt x="11604" y="6626"/>
                    <a:pt x="11552" y="6079"/>
                    <a:pt x="11385" y="5531"/>
                  </a:cubicBezTo>
                  <a:cubicBezTo>
                    <a:pt x="11385" y="5422"/>
                    <a:pt x="11276" y="5312"/>
                    <a:pt x="11114" y="5312"/>
                  </a:cubicBezTo>
                  <a:cubicBezTo>
                    <a:pt x="10785" y="5312"/>
                    <a:pt x="9581" y="5146"/>
                    <a:pt x="8377" y="4708"/>
                  </a:cubicBezTo>
                  <a:cubicBezTo>
                    <a:pt x="6407" y="4051"/>
                    <a:pt x="5641" y="3066"/>
                    <a:pt x="5312" y="2357"/>
                  </a:cubicBezTo>
                  <a:cubicBezTo>
                    <a:pt x="5269" y="2231"/>
                    <a:pt x="5135" y="2171"/>
                    <a:pt x="5024" y="2171"/>
                  </a:cubicBezTo>
                  <a:cubicBezTo>
                    <a:pt x="4988" y="2171"/>
                    <a:pt x="4954" y="2177"/>
                    <a:pt x="4927" y="2190"/>
                  </a:cubicBezTo>
                  <a:cubicBezTo>
                    <a:pt x="4765" y="2300"/>
                    <a:pt x="4708" y="2466"/>
                    <a:pt x="4765" y="2628"/>
                  </a:cubicBezTo>
                  <a:cubicBezTo>
                    <a:pt x="4874" y="2847"/>
                    <a:pt x="5036" y="3123"/>
                    <a:pt x="5203" y="3342"/>
                  </a:cubicBezTo>
                  <a:cubicBezTo>
                    <a:pt x="4379" y="3832"/>
                    <a:pt x="2847" y="5146"/>
                    <a:pt x="2847" y="7226"/>
                  </a:cubicBezTo>
                  <a:lnTo>
                    <a:pt x="2847" y="7335"/>
                  </a:lnTo>
                  <a:cubicBezTo>
                    <a:pt x="2628" y="6954"/>
                    <a:pt x="2519" y="6569"/>
                    <a:pt x="2519" y="5969"/>
                  </a:cubicBezTo>
                  <a:cubicBezTo>
                    <a:pt x="2519" y="4655"/>
                    <a:pt x="3013" y="3285"/>
                    <a:pt x="3889" y="2247"/>
                  </a:cubicBezTo>
                  <a:cubicBezTo>
                    <a:pt x="4817" y="1153"/>
                    <a:pt x="6021" y="548"/>
                    <a:pt x="7226" y="548"/>
                  </a:cubicBezTo>
                  <a:close/>
                  <a:moveTo>
                    <a:pt x="9143" y="7173"/>
                  </a:moveTo>
                  <a:cubicBezTo>
                    <a:pt x="9305" y="7173"/>
                    <a:pt x="9472" y="7335"/>
                    <a:pt x="9472" y="7502"/>
                  </a:cubicBezTo>
                  <a:lnTo>
                    <a:pt x="9472" y="7830"/>
                  </a:lnTo>
                  <a:cubicBezTo>
                    <a:pt x="9472" y="7992"/>
                    <a:pt x="9581" y="8102"/>
                    <a:pt x="9743" y="8102"/>
                  </a:cubicBezTo>
                  <a:cubicBezTo>
                    <a:pt x="9910" y="8102"/>
                    <a:pt x="10072" y="7992"/>
                    <a:pt x="10072" y="7830"/>
                  </a:cubicBezTo>
                  <a:lnTo>
                    <a:pt x="11004" y="7830"/>
                  </a:lnTo>
                  <a:cubicBezTo>
                    <a:pt x="10785" y="10129"/>
                    <a:pt x="9143" y="11933"/>
                    <a:pt x="7226" y="11933"/>
                  </a:cubicBezTo>
                  <a:cubicBezTo>
                    <a:pt x="5312" y="11933"/>
                    <a:pt x="3723" y="10129"/>
                    <a:pt x="3451" y="7830"/>
                  </a:cubicBezTo>
                  <a:lnTo>
                    <a:pt x="4436" y="7830"/>
                  </a:lnTo>
                  <a:cubicBezTo>
                    <a:pt x="4436" y="7992"/>
                    <a:pt x="4546" y="8102"/>
                    <a:pt x="4708" y="8102"/>
                  </a:cubicBezTo>
                  <a:cubicBezTo>
                    <a:pt x="4874" y="8102"/>
                    <a:pt x="5036" y="7992"/>
                    <a:pt x="5036" y="7830"/>
                  </a:cubicBezTo>
                  <a:lnTo>
                    <a:pt x="5036" y="7502"/>
                  </a:lnTo>
                  <a:cubicBezTo>
                    <a:pt x="5036" y="7335"/>
                    <a:pt x="5146" y="7173"/>
                    <a:pt x="5365" y="7173"/>
                  </a:cubicBezTo>
                  <a:lnTo>
                    <a:pt x="5365" y="7502"/>
                  </a:lnTo>
                  <a:cubicBezTo>
                    <a:pt x="5365" y="7664"/>
                    <a:pt x="5474" y="7830"/>
                    <a:pt x="5641" y="7830"/>
                  </a:cubicBezTo>
                  <a:cubicBezTo>
                    <a:pt x="5803" y="7830"/>
                    <a:pt x="5969" y="7664"/>
                    <a:pt x="5969" y="7502"/>
                  </a:cubicBezTo>
                  <a:lnTo>
                    <a:pt x="5969" y="7173"/>
                  </a:lnTo>
                  <a:cubicBezTo>
                    <a:pt x="6188" y="7173"/>
                    <a:pt x="6297" y="7335"/>
                    <a:pt x="6297" y="7502"/>
                  </a:cubicBezTo>
                  <a:lnTo>
                    <a:pt x="6297" y="7830"/>
                  </a:lnTo>
                  <a:cubicBezTo>
                    <a:pt x="6297" y="7992"/>
                    <a:pt x="6459" y="8102"/>
                    <a:pt x="6626" y="8102"/>
                  </a:cubicBezTo>
                  <a:cubicBezTo>
                    <a:pt x="6788" y="8102"/>
                    <a:pt x="6897" y="7992"/>
                    <a:pt x="6897" y="7830"/>
                  </a:cubicBezTo>
                  <a:cubicBezTo>
                    <a:pt x="6897" y="7664"/>
                    <a:pt x="7064" y="7502"/>
                    <a:pt x="7226" y="7502"/>
                  </a:cubicBezTo>
                  <a:cubicBezTo>
                    <a:pt x="7445" y="7502"/>
                    <a:pt x="7554" y="7664"/>
                    <a:pt x="7554" y="7830"/>
                  </a:cubicBezTo>
                  <a:cubicBezTo>
                    <a:pt x="7554" y="7992"/>
                    <a:pt x="7720" y="8102"/>
                    <a:pt x="7882" y="8102"/>
                  </a:cubicBezTo>
                  <a:cubicBezTo>
                    <a:pt x="8049" y="8102"/>
                    <a:pt x="8158" y="7992"/>
                    <a:pt x="8158" y="7830"/>
                  </a:cubicBezTo>
                  <a:lnTo>
                    <a:pt x="8158" y="7502"/>
                  </a:lnTo>
                  <a:cubicBezTo>
                    <a:pt x="8158" y="7335"/>
                    <a:pt x="8320" y="7173"/>
                    <a:pt x="8487" y="7173"/>
                  </a:cubicBezTo>
                  <a:lnTo>
                    <a:pt x="8539" y="7173"/>
                  </a:lnTo>
                  <a:lnTo>
                    <a:pt x="8539" y="7502"/>
                  </a:lnTo>
                  <a:cubicBezTo>
                    <a:pt x="8539" y="7664"/>
                    <a:pt x="8649" y="7830"/>
                    <a:pt x="8815" y="7830"/>
                  </a:cubicBezTo>
                  <a:cubicBezTo>
                    <a:pt x="8977" y="7830"/>
                    <a:pt x="9087" y="7664"/>
                    <a:pt x="9087" y="7502"/>
                  </a:cubicBezTo>
                  <a:lnTo>
                    <a:pt x="9087" y="7173"/>
                  </a:lnTo>
                  <a:close/>
                  <a:moveTo>
                    <a:pt x="10895" y="10181"/>
                  </a:moveTo>
                  <a:cubicBezTo>
                    <a:pt x="10947" y="10457"/>
                    <a:pt x="11057" y="10729"/>
                    <a:pt x="11166" y="10948"/>
                  </a:cubicBezTo>
                  <a:cubicBezTo>
                    <a:pt x="11385" y="11442"/>
                    <a:pt x="11604" y="11990"/>
                    <a:pt x="11661" y="12918"/>
                  </a:cubicBezTo>
                  <a:lnTo>
                    <a:pt x="10676" y="12590"/>
                  </a:lnTo>
                  <a:cubicBezTo>
                    <a:pt x="10619" y="12480"/>
                    <a:pt x="10510" y="12371"/>
                    <a:pt x="10400" y="12318"/>
                  </a:cubicBezTo>
                  <a:lnTo>
                    <a:pt x="10072" y="12099"/>
                  </a:lnTo>
                  <a:lnTo>
                    <a:pt x="10072" y="11276"/>
                  </a:lnTo>
                  <a:cubicBezTo>
                    <a:pt x="10348" y="10948"/>
                    <a:pt x="10619" y="10619"/>
                    <a:pt x="10895" y="10181"/>
                  </a:cubicBezTo>
                  <a:close/>
                  <a:moveTo>
                    <a:pt x="4655" y="12647"/>
                  </a:moveTo>
                  <a:lnTo>
                    <a:pt x="6240" y="14451"/>
                  </a:lnTo>
                  <a:cubicBezTo>
                    <a:pt x="6131" y="14670"/>
                    <a:pt x="5912" y="14998"/>
                    <a:pt x="5422" y="15493"/>
                  </a:cubicBezTo>
                  <a:cubicBezTo>
                    <a:pt x="5203" y="15107"/>
                    <a:pt x="4817" y="14289"/>
                    <a:pt x="4270" y="13246"/>
                  </a:cubicBezTo>
                  <a:cubicBezTo>
                    <a:pt x="4217" y="13084"/>
                    <a:pt x="4270" y="12918"/>
                    <a:pt x="4379" y="12809"/>
                  </a:cubicBezTo>
                  <a:lnTo>
                    <a:pt x="4655" y="12647"/>
                  </a:lnTo>
                  <a:close/>
                  <a:moveTo>
                    <a:pt x="9800" y="12647"/>
                  </a:moveTo>
                  <a:lnTo>
                    <a:pt x="10072" y="12809"/>
                  </a:lnTo>
                  <a:cubicBezTo>
                    <a:pt x="10238" y="12918"/>
                    <a:pt x="10238" y="13084"/>
                    <a:pt x="10181" y="13246"/>
                  </a:cubicBezTo>
                  <a:cubicBezTo>
                    <a:pt x="9634" y="14289"/>
                    <a:pt x="9253" y="15107"/>
                    <a:pt x="9034" y="15493"/>
                  </a:cubicBezTo>
                  <a:cubicBezTo>
                    <a:pt x="8596" y="14998"/>
                    <a:pt x="8320" y="14670"/>
                    <a:pt x="8211" y="14451"/>
                  </a:cubicBezTo>
                  <a:lnTo>
                    <a:pt x="9800" y="12647"/>
                  </a:lnTo>
                  <a:close/>
                  <a:moveTo>
                    <a:pt x="1971" y="14070"/>
                  </a:moveTo>
                  <a:lnTo>
                    <a:pt x="2247" y="14836"/>
                  </a:lnTo>
                  <a:cubicBezTo>
                    <a:pt x="2247" y="14945"/>
                    <a:pt x="2357" y="14998"/>
                    <a:pt x="2466" y="15055"/>
                  </a:cubicBezTo>
                  <a:lnTo>
                    <a:pt x="3285" y="15274"/>
                  </a:lnTo>
                  <a:lnTo>
                    <a:pt x="2904" y="15821"/>
                  </a:lnTo>
                  <a:cubicBezTo>
                    <a:pt x="2847" y="15931"/>
                    <a:pt x="2847" y="16040"/>
                    <a:pt x="2904" y="16149"/>
                  </a:cubicBezTo>
                  <a:lnTo>
                    <a:pt x="3613" y="17625"/>
                  </a:lnTo>
                  <a:lnTo>
                    <a:pt x="2794" y="17625"/>
                  </a:lnTo>
                  <a:lnTo>
                    <a:pt x="2794" y="16968"/>
                  </a:lnTo>
                  <a:cubicBezTo>
                    <a:pt x="2794" y="16806"/>
                    <a:pt x="2685" y="16640"/>
                    <a:pt x="2519" y="16640"/>
                  </a:cubicBezTo>
                  <a:cubicBezTo>
                    <a:pt x="2357" y="16640"/>
                    <a:pt x="2247" y="16806"/>
                    <a:pt x="2247" y="16968"/>
                  </a:cubicBezTo>
                  <a:lnTo>
                    <a:pt x="2247" y="17625"/>
                  </a:lnTo>
                  <a:lnTo>
                    <a:pt x="933" y="17625"/>
                  </a:lnTo>
                  <a:cubicBezTo>
                    <a:pt x="767" y="17625"/>
                    <a:pt x="605" y="17463"/>
                    <a:pt x="605" y="17244"/>
                  </a:cubicBezTo>
                  <a:lnTo>
                    <a:pt x="605" y="15655"/>
                  </a:lnTo>
                  <a:cubicBezTo>
                    <a:pt x="605" y="15055"/>
                    <a:pt x="986" y="14451"/>
                    <a:pt x="1590" y="14232"/>
                  </a:cubicBezTo>
                  <a:lnTo>
                    <a:pt x="1971" y="14070"/>
                  </a:lnTo>
                  <a:close/>
                  <a:moveTo>
                    <a:pt x="3670" y="13246"/>
                  </a:moveTo>
                  <a:cubicBezTo>
                    <a:pt x="3670" y="13356"/>
                    <a:pt x="3723" y="13413"/>
                    <a:pt x="3780" y="13465"/>
                  </a:cubicBezTo>
                  <a:cubicBezTo>
                    <a:pt x="3999" y="13960"/>
                    <a:pt x="4327" y="14617"/>
                    <a:pt x="4598" y="15164"/>
                  </a:cubicBezTo>
                  <a:lnTo>
                    <a:pt x="5036" y="16040"/>
                  </a:lnTo>
                  <a:cubicBezTo>
                    <a:pt x="5036" y="16093"/>
                    <a:pt x="5093" y="16093"/>
                    <a:pt x="5093" y="16149"/>
                  </a:cubicBezTo>
                  <a:cubicBezTo>
                    <a:pt x="5255" y="16587"/>
                    <a:pt x="5312" y="17187"/>
                    <a:pt x="5365" y="17625"/>
                  </a:cubicBezTo>
                  <a:lnTo>
                    <a:pt x="4270" y="17625"/>
                  </a:lnTo>
                  <a:lnTo>
                    <a:pt x="3504" y="16040"/>
                  </a:lnTo>
                  <a:lnTo>
                    <a:pt x="3999" y="15217"/>
                  </a:lnTo>
                  <a:cubicBezTo>
                    <a:pt x="4051" y="15164"/>
                    <a:pt x="4108" y="15055"/>
                    <a:pt x="4051" y="14945"/>
                  </a:cubicBezTo>
                  <a:cubicBezTo>
                    <a:pt x="3999" y="14888"/>
                    <a:pt x="3942" y="14779"/>
                    <a:pt x="3832" y="14779"/>
                  </a:cubicBezTo>
                  <a:lnTo>
                    <a:pt x="2737" y="14507"/>
                  </a:lnTo>
                  <a:lnTo>
                    <a:pt x="2466" y="13684"/>
                  </a:lnTo>
                  <a:cubicBezTo>
                    <a:pt x="2519" y="13684"/>
                    <a:pt x="2519" y="13684"/>
                    <a:pt x="2519" y="13632"/>
                  </a:cubicBezTo>
                  <a:lnTo>
                    <a:pt x="3670" y="13246"/>
                  </a:lnTo>
                  <a:close/>
                  <a:moveTo>
                    <a:pt x="6516" y="15107"/>
                  </a:moveTo>
                  <a:lnTo>
                    <a:pt x="6954" y="16368"/>
                  </a:lnTo>
                  <a:lnTo>
                    <a:pt x="6954" y="17625"/>
                  </a:lnTo>
                  <a:lnTo>
                    <a:pt x="5969" y="17625"/>
                  </a:lnTo>
                  <a:cubicBezTo>
                    <a:pt x="5912" y="17187"/>
                    <a:pt x="5859" y="16587"/>
                    <a:pt x="5693" y="16093"/>
                  </a:cubicBezTo>
                  <a:cubicBezTo>
                    <a:pt x="6078" y="15712"/>
                    <a:pt x="6350" y="15383"/>
                    <a:pt x="6516" y="15107"/>
                  </a:cubicBezTo>
                  <a:close/>
                  <a:moveTo>
                    <a:pt x="9472" y="11771"/>
                  </a:moveTo>
                  <a:lnTo>
                    <a:pt x="9472" y="12099"/>
                  </a:lnTo>
                  <a:lnTo>
                    <a:pt x="7663" y="14232"/>
                  </a:lnTo>
                  <a:cubicBezTo>
                    <a:pt x="7554" y="14341"/>
                    <a:pt x="7554" y="14451"/>
                    <a:pt x="7611" y="14560"/>
                  </a:cubicBezTo>
                  <a:cubicBezTo>
                    <a:pt x="7611" y="14560"/>
                    <a:pt x="7882" y="15164"/>
                    <a:pt x="8815" y="16093"/>
                  </a:cubicBezTo>
                  <a:cubicBezTo>
                    <a:pt x="8649" y="16587"/>
                    <a:pt x="8539" y="17135"/>
                    <a:pt x="8539" y="17625"/>
                  </a:cubicBezTo>
                  <a:lnTo>
                    <a:pt x="7554" y="17625"/>
                  </a:lnTo>
                  <a:lnTo>
                    <a:pt x="7554" y="16312"/>
                  </a:lnTo>
                  <a:cubicBezTo>
                    <a:pt x="7554" y="16312"/>
                    <a:pt x="7554" y="16259"/>
                    <a:pt x="7501" y="16259"/>
                  </a:cubicBezTo>
                  <a:lnTo>
                    <a:pt x="6897" y="14341"/>
                  </a:lnTo>
                  <a:cubicBezTo>
                    <a:pt x="6897" y="14341"/>
                    <a:pt x="6897" y="14289"/>
                    <a:pt x="6845" y="14289"/>
                  </a:cubicBezTo>
                  <a:lnTo>
                    <a:pt x="6845" y="14232"/>
                  </a:lnTo>
                  <a:lnTo>
                    <a:pt x="5036" y="12099"/>
                  </a:lnTo>
                  <a:lnTo>
                    <a:pt x="5036" y="11771"/>
                  </a:lnTo>
                  <a:cubicBezTo>
                    <a:pt x="5693" y="12261"/>
                    <a:pt x="6407" y="12537"/>
                    <a:pt x="7226" y="12537"/>
                  </a:cubicBezTo>
                  <a:cubicBezTo>
                    <a:pt x="8049" y="12537"/>
                    <a:pt x="8815" y="12261"/>
                    <a:pt x="9472" y="11771"/>
                  </a:cubicBezTo>
                  <a:close/>
                  <a:moveTo>
                    <a:pt x="10785" y="13246"/>
                  </a:moveTo>
                  <a:lnTo>
                    <a:pt x="11990" y="13632"/>
                  </a:lnTo>
                  <a:lnTo>
                    <a:pt x="11990" y="13684"/>
                  </a:lnTo>
                  <a:lnTo>
                    <a:pt x="11714" y="14507"/>
                  </a:lnTo>
                  <a:lnTo>
                    <a:pt x="10619" y="14779"/>
                  </a:lnTo>
                  <a:cubicBezTo>
                    <a:pt x="10510" y="14779"/>
                    <a:pt x="10457" y="14888"/>
                    <a:pt x="10400" y="14945"/>
                  </a:cubicBezTo>
                  <a:cubicBezTo>
                    <a:pt x="10400" y="15055"/>
                    <a:pt x="10400" y="15164"/>
                    <a:pt x="10457" y="15217"/>
                  </a:cubicBezTo>
                  <a:lnTo>
                    <a:pt x="11004" y="16040"/>
                  </a:lnTo>
                  <a:lnTo>
                    <a:pt x="10181" y="17625"/>
                  </a:lnTo>
                  <a:lnTo>
                    <a:pt x="9143" y="17625"/>
                  </a:lnTo>
                  <a:cubicBezTo>
                    <a:pt x="9143" y="17135"/>
                    <a:pt x="9253" y="16587"/>
                    <a:pt x="9415" y="16093"/>
                  </a:cubicBezTo>
                  <a:lnTo>
                    <a:pt x="9415" y="16040"/>
                  </a:lnTo>
                  <a:lnTo>
                    <a:pt x="9910" y="15164"/>
                  </a:lnTo>
                  <a:cubicBezTo>
                    <a:pt x="10181" y="14617"/>
                    <a:pt x="10510" y="13960"/>
                    <a:pt x="10729" y="13465"/>
                  </a:cubicBezTo>
                  <a:cubicBezTo>
                    <a:pt x="10729" y="13413"/>
                    <a:pt x="10785" y="13356"/>
                    <a:pt x="10785" y="13246"/>
                  </a:cubicBezTo>
                  <a:close/>
                  <a:moveTo>
                    <a:pt x="12480" y="14070"/>
                  </a:moveTo>
                  <a:lnTo>
                    <a:pt x="12918" y="14232"/>
                  </a:lnTo>
                  <a:cubicBezTo>
                    <a:pt x="13465" y="14451"/>
                    <a:pt x="13851" y="15055"/>
                    <a:pt x="13851" y="15655"/>
                  </a:cubicBezTo>
                  <a:lnTo>
                    <a:pt x="13851" y="17244"/>
                  </a:lnTo>
                  <a:cubicBezTo>
                    <a:pt x="13851" y="17463"/>
                    <a:pt x="13741" y="17625"/>
                    <a:pt x="13522" y="17625"/>
                  </a:cubicBezTo>
                  <a:lnTo>
                    <a:pt x="12261" y="17625"/>
                  </a:lnTo>
                  <a:lnTo>
                    <a:pt x="12261" y="16968"/>
                  </a:lnTo>
                  <a:cubicBezTo>
                    <a:pt x="12261" y="16806"/>
                    <a:pt x="12099" y="16640"/>
                    <a:pt x="11933" y="16640"/>
                  </a:cubicBezTo>
                  <a:cubicBezTo>
                    <a:pt x="11771" y="16640"/>
                    <a:pt x="11661" y="16806"/>
                    <a:pt x="11661" y="16968"/>
                  </a:cubicBezTo>
                  <a:lnTo>
                    <a:pt x="11661" y="17625"/>
                  </a:lnTo>
                  <a:lnTo>
                    <a:pt x="10838" y="17625"/>
                  </a:lnTo>
                  <a:lnTo>
                    <a:pt x="11604" y="16149"/>
                  </a:lnTo>
                  <a:cubicBezTo>
                    <a:pt x="11661" y="16040"/>
                    <a:pt x="11661" y="15931"/>
                    <a:pt x="11552" y="15821"/>
                  </a:cubicBezTo>
                  <a:lnTo>
                    <a:pt x="11166" y="15274"/>
                  </a:lnTo>
                  <a:lnTo>
                    <a:pt x="12042" y="15055"/>
                  </a:lnTo>
                  <a:cubicBezTo>
                    <a:pt x="12152" y="14998"/>
                    <a:pt x="12209" y="14945"/>
                    <a:pt x="12261" y="14836"/>
                  </a:cubicBezTo>
                  <a:lnTo>
                    <a:pt x="12480" y="14070"/>
                  </a:lnTo>
                  <a:close/>
                  <a:moveTo>
                    <a:pt x="7226" y="1"/>
                  </a:moveTo>
                  <a:cubicBezTo>
                    <a:pt x="5859" y="1"/>
                    <a:pt x="4489" y="658"/>
                    <a:pt x="3451" y="1862"/>
                  </a:cubicBezTo>
                  <a:cubicBezTo>
                    <a:pt x="2466" y="3013"/>
                    <a:pt x="1919" y="4489"/>
                    <a:pt x="1919" y="5969"/>
                  </a:cubicBezTo>
                  <a:cubicBezTo>
                    <a:pt x="1919" y="7173"/>
                    <a:pt x="2300" y="7721"/>
                    <a:pt x="2956" y="8487"/>
                  </a:cubicBezTo>
                  <a:lnTo>
                    <a:pt x="3013" y="8539"/>
                  </a:lnTo>
                  <a:cubicBezTo>
                    <a:pt x="3232" y="9634"/>
                    <a:pt x="3723" y="10567"/>
                    <a:pt x="4436" y="11276"/>
                  </a:cubicBezTo>
                  <a:lnTo>
                    <a:pt x="4436" y="12099"/>
                  </a:lnTo>
                  <a:lnTo>
                    <a:pt x="4051" y="12318"/>
                  </a:lnTo>
                  <a:cubicBezTo>
                    <a:pt x="3942" y="12371"/>
                    <a:pt x="3889" y="12480"/>
                    <a:pt x="3832" y="12590"/>
                  </a:cubicBezTo>
                  <a:lnTo>
                    <a:pt x="2028" y="13194"/>
                  </a:lnTo>
                  <a:cubicBezTo>
                    <a:pt x="1862" y="13246"/>
                    <a:pt x="1809" y="13356"/>
                    <a:pt x="1809" y="13465"/>
                  </a:cubicBezTo>
                  <a:lnTo>
                    <a:pt x="1314" y="13684"/>
                  </a:lnTo>
                  <a:cubicBezTo>
                    <a:pt x="548" y="14013"/>
                    <a:pt x="1" y="14779"/>
                    <a:pt x="1" y="15655"/>
                  </a:cubicBezTo>
                  <a:lnTo>
                    <a:pt x="1" y="17244"/>
                  </a:lnTo>
                  <a:cubicBezTo>
                    <a:pt x="1" y="17791"/>
                    <a:pt x="439" y="18172"/>
                    <a:pt x="933" y="18172"/>
                  </a:cubicBezTo>
                  <a:lnTo>
                    <a:pt x="13522" y="18172"/>
                  </a:lnTo>
                  <a:cubicBezTo>
                    <a:pt x="14069" y="18172"/>
                    <a:pt x="14450" y="17791"/>
                    <a:pt x="14450" y="17244"/>
                  </a:cubicBezTo>
                  <a:lnTo>
                    <a:pt x="14450" y="15655"/>
                  </a:lnTo>
                  <a:cubicBezTo>
                    <a:pt x="14450" y="14779"/>
                    <a:pt x="13960" y="14013"/>
                    <a:pt x="13137" y="13684"/>
                  </a:cubicBezTo>
                  <a:lnTo>
                    <a:pt x="12699" y="13465"/>
                  </a:lnTo>
                  <a:cubicBezTo>
                    <a:pt x="12699" y="13356"/>
                    <a:pt x="12589" y="13246"/>
                    <a:pt x="12480" y="13194"/>
                  </a:cubicBezTo>
                  <a:lnTo>
                    <a:pt x="12261" y="13137"/>
                  </a:lnTo>
                  <a:cubicBezTo>
                    <a:pt x="12261" y="11933"/>
                    <a:pt x="11933" y="11276"/>
                    <a:pt x="11714" y="10729"/>
                  </a:cubicBezTo>
                  <a:cubicBezTo>
                    <a:pt x="11495" y="10238"/>
                    <a:pt x="11333" y="9800"/>
                    <a:pt x="11333" y="9196"/>
                  </a:cubicBezTo>
                  <a:lnTo>
                    <a:pt x="11495" y="8539"/>
                  </a:lnTo>
                  <a:lnTo>
                    <a:pt x="11552" y="8430"/>
                  </a:lnTo>
                  <a:cubicBezTo>
                    <a:pt x="12209" y="7664"/>
                    <a:pt x="12589" y="7173"/>
                    <a:pt x="12589" y="5969"/>
                  </a:cubicBezTo>
                  <a:cubicBezTo>
                    <a:pt x="12589" y="4489"/>
                    <a:pt x="11990" y="3013"/>
                    <a:pt x="11004" y="1862"/>
                  </a:cubicBezTo>
                  <a:cubicBezTo>
                    <a:pt x="9962" y="658"/>
                    <a:pt x="8649" y="1"/>
                    <a:pt x="7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862;p65">
              <a:extLst>
                <a:ext uri="{FF2B5EF4-FFF2-40B4-BE49-F238E27FC236}">
                  <a16:creationId xmlns:a16="http://schemas.microsoft.com/office/drawing/2014/main" id="{49D8CAAD-C94A-DD5D-A2C9-D3EA18C5961D}"/>
                </a:ext>
              </a:extLst>
            </p:cNvPr>
            <p:cNvSpPr/>
            <p:nvPr/>
          </p:nvSpPr>
          <p:spPr>
            <a:xfrm>
              <a:off x="4297992" y="3977334"/>
              <a:ext cx="133075" cy="36872"/>
            </a:xfrm>
            <a:custGeom>
              <a:avLst/>
              <a:gdLst/>
              <a:ahLst/>
              <a:cxnLst/>
              <a:rect l="l" t="t" r="r" b="b"/>
              <a:pathLst>
                <a:path w="3176" h="880" extrusionOk="0">
                  <a:moveTo>
                    <a:pt x="331" y="0"/>
                  </a:moveTo>
                  <a:cubicBezTo>
                    <a:pt x="237" y="0"/>
                    <a:pt x="142" y="46"/>
                    <a:pt x="110" y="113"/>
                  </a:cubicBezTo>
                  <a:cubicBezTo>
                    <a:pt x="1" y="279"/>
                    <a:pt x="53" y="441"/>
                    <a:pt x="163" y="551"/>
                  </a:cubicBezTo>
                  <a:cubicBezTo>
                    <a:pt x="548" y="770"/>
                    <a:pt x="1038" y="879"/>
                    <a:pt x="1586" y="879"/>
                  </a:cubicBezTo>
                  <a:cubicBezTo>
                    <a:pt x="2133" y="879"/>
                    <a:pt x="2680" y="770"/>
                    <a:pt x="3009" y="551"/>
                  </a:cubicBezTo>
                  <a:cubicBezTo>
                    <a:pt x="3175" y="441"/>
                    <a:pt x="3175" y="279"/>
                    <a:pt x="3118" y="113"/>
                  </a:cubicBezTo>
                  <a:cubicBezTo>
                    <a:pt x="3051" y="46"/>
                    <a:pt x="2964" y="0"/>
                    <a:pt x="2868" y="0"/>
                  </a:cubicBezTo>
                  <a:cubicBezTo>
                    <a:pt x="2808" y="0"/>
                    <a:pt x="2745" y="18"/>
                    <a:pt x="2680" y="60"/>
                  </a:cubicBezTo>
                  <a:cubicBezTo>
                    <a:pt x="2461" y="222"/>
                    <a:pt x="2023" y="332"/>
                    <a:pt x="1586" y="332"/>
                  </a:cubicBezTo>
                  <a:cubicBezTo>
                    <a:pt x="1148" y="332"/>
                    <a:pt x="767" y="222"/>
                    <a:pt x="491" y="60"/>
                  </a:cubicBezTo>
                  <a:cubicBezTo>
                    <a:pt x="449" y="18"/>
                    <a:pt x="390" y="0"/>
                    <a:pt x="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051827-397E-B4E6-A53C-639D79CBC52B}"/>
              </a:ext>
            </a:extLst>
          </p:cNvPr>
          <p:cNvGrpSpPr/>
          <p:nvPr/>
        </p:nvGrpSpPr>
        <p:grpSpPr>
          <a:xfrm>
            <a:off x="1283702" y="4113523"/>
            <a:ext cx="557911" cy="599370"/>
            <a:chOff x="5038645" y="3550924"/>
            <a:chExt cx="708739" cy="761407"/>
          </a:xfrm>
        </p:grpSpPr>
        <p:sp>
          <p:nvSpPr>
            <p:cNvPr id="43" name="Google Shape;863;p65">
              <a:extLst>
                <a:ext uri="{FF2B5EF4-FFF2-40B4-BE49-F238E27FC236}">
                  <a16:creationId xmlns:a16="http://schemas.microsoft.com/office/drawing/2014/main" id="{413469C3-611B-2462-3CE4-5203A5F61A54}"/>
                </a:ext>
              </a:extLst>
            </p:cNvPr>
            <p:cNvSpPr/>
            <p:nvPr/>
          </p:nvSpPr>
          <p:spPr>
            <a:xfrm>
              <a:off x="5038645" y="3550924"/>
              <a:ext cx="708739" cy="761407"/>
            </a:xfrm>
            <a:custGeom>
              <a:avLst/>
              <a:gdLst/>
              <a:ahLst/>
              <a:cxnLst/>
              <a:rect l="l" t="t" r="r" b="b"/>
              <a:pathLst>
                <a:path w="16915" h="18172" extrusionOk="0">
                  <a:moveTo>
                    <a:pt x="8486" y="547"/>
                  </a:moveTo>
                  <a:cubicBezTo>
                    <a:pt x="9143" y="547"/>
                    <a:pt x="9852" y="604"/>
                    <a:pt x="10566" y="714"/>
                  </a:cubicBezTo>
                  <a:cubicBezTo>
                    <a:pt x="11166" y="823"/>
                    <a:pt x="11661" y="1095"/>
                    <a:pt x="11989" y="1533"/>
                  </a:cubicBezTo>
                  <a:cubicBezTo>
                    <a:pt x="12370" y="1970"/>
                    <a:pt x="12536" y="2518"/>
                    <a:pt x="12479" y="3065"/>
                  </a:cubicBezTo>
                  <a:cubicBezTo>
                    <a:pt x="12479" y="3779"/>
                    <a:pt x="12370" y="4436"/>
                    <a:pt x="12370" y="4983"/>
                  </a:cubicBezTo>
                  <a:cubicBezTo>
                    <a:pt x="12317" y="4817"/>
                    <a:pt x="12260" y="4707"/>
                    <a:pt x="12208" y="4545"/>
                  </a:cubicBezTo>
                  <a:cubicBezTo>
                    <a:pt x="12151" y="4436"/>
                    <a:pt x="12042" y="4379"/>
                    <a:pt x="11932" y="4379"/>
                  </a:cubicBezTo>
                  <a:lnTo>
                    <a:pt x="11551" y="4379"/>
                  </a:lnTo>
                  <a:cubicBezTo>
                    <a:pt x="9305" y="4379"/>
                    <a:pt x="7172" y="4379"/>
                    <a:pt x="5364" y="3779"/>
                  </a:cubicBezTo>
                  <a:cubicBezTo>
                    <a:pt x="5335" y="3764"/>
                    <a:pt x="5301" y="3756"/>
                    <a:pt x="5267" y="3756"/>
                  </a:cubicBezTo>
                  <a:cubicBezTo>
                    <a:pt x="5175" y="3756"/>
                    <a:pt x="5077" y="3808"/>
                    <a:pt x="5036" y="3888"/>
                  </a:cubicBezTo>
                  <a:cubicBezTo>
                    <a:pt x="4764" y="4326"/>
                    <a:pt x="4545" y="4817"/>
                    <a:pt x="4379" y="5311"/>
                  </a:cubicBezTo>
                  <a:cubicBezTo>
                    <a:pt x="4269" y="4436"/>
                    <a:pt x="4160" y="3560"/>
                    <a:pt x="4107" y="2903"/>
                  </a:cubicBezTo>
                  <a:cubicBezTo>
                    <a:pt x="4107" y="2518"/>
                    <a:pt x="4217" y="2189"/>
                    <a:pt x="4488" y="1918"/>
                  </a:cubicBezTo>
                  <a:cubicBezTo>
                    <a:pt x="4707" y="1642"/>
                    <a:pt x="5036" y="1533"/>
                    <a:pt x="5421" y="1533"/>
                  </a:cubicBezTo>
                  <a:lnTo>
                    <a:pt x="5640" y="1533"/>
                  </a:lnTo>
                  <a:cubicBezTo>
                    <a:pt x="5692" y="1533"/>
                    <a:pt x="5749" y="1480"/>
                    <a:pt x="5802" y="1423"/>
                  </a:cubicBezTo>
                  <a:cubicBezTo>
                    <a:pt x="6625" y="657"/>
                    <a:pt x="7939" y="547"/>
                    <a:pt x="8486" y="547"/>
                  </a:cubicBezTo>
                  <a:close/>
                  <a:moveTo>
                    <a:pt x="5421" y="4379"/>
                  </a:moveTo>
                  <a:cubicBezTo>
                    <a:pt x="7282" y="4983"/>
                    <a:pt x="9362" y="4983"/>
                    <a:pt x="11551" y="4983"/>
                  </a:cubicBezTo>
                  <a:lnTo>
                    <a:pt x="11713" y="4983"/>
                  </a:lnTo>
                  <a:cubicBezTo>
                    <a:pt x="11932" y="5530"/>
                    <a:pt x="12260" y="6459"/>
                    <a:pt x="12260" y="7225"/>
                  </a:cubicBezTo>
                  <a:lnTo>
                    <a:pt x="11275" y="7225"/>
                  </a:lnTo>
                  <a:lnTo>
                    <a:pt x="11275" y="6897"/>
                  </a:lnTo>
                  <a:cubicBezTo>
                    <a:pt x="11275" y="6734"/>
                    <a:pt x="11113" y="6568"/>
                    <a:pt x="11004" y="6568"/>
                  </a:cubicBezTo>
                  <a:lnTo>
                    <a:pt x="9086" y="6568"/>
                  </a:lnTo>
                  <a:cubicBezTo>
                    <a:pt x="8924" y="6568"/>
                    <a:pt x="8814" y="6734"/>
                    <a:pt x="8814" y="6897"/>
                  </a:cubicBezTo>
                  <a:lnTo>
                    <a:pt x="8814" y="6953"/>
                  </a:lnTo>
                  <a:cubicBezTo>
                    <a:pt x="8705" y="6953"/>
                    <a:pt x="8596" y="6897"/>
                    <a:pt x="8486" y="6897"/>
                  </a:cubicBezTo>
                  <a:cubicBezTo>
                    <a:pt x="8320" y="6897"/>
                    <a:pt x="8210" y="6953"/>
                    <a:pt x="8101" y="6953"/>
                  </a:cubicBezTo>
                  <a:lnTo>
                    <a:pt x="8101" y="6897"/>
                  </a:lnTo>
                  <a:cubicBezTo>
                    <a:pt x="8101" y="6734"/>
                    <a:pt x="7991" y="6568"/>
                    <a:pt x="7829" y="6568"/>
                  </a:cubicBezTo>
                  <a:lnTo>
                    <a:pt x="5968" y="6568"/>
                  </a:lnTo>
                  <a:cubicBezTo>
                    <a:pt x="5802" y="6568"/>
                    <a:pt x="5640" y="6734"/>
                    <a:pt x="5640" y="6897"/>
                  </a:cubicBezTo>
                  <a:lnTo>
                    <a:pt x="5640" y="7225"/>
                  </a:lnTo>
                  <a:lnTo>
                    <a:pt x="4655" y="7225"/>
                  </a:lnTo>
                  <a:cubicBezTo>
                    <a:pt x="4655" y="6187"/>
                    <a:pt x="4926" y="5202"/>
                    <a:pt x="5421" y="4379"/>
                  </a:cubicBezTo>
                  <a:close/>
                  <a:moveTo>
                    <a:pt x="10675" y="7172"/>
                  </a:moveTo>
                  <a:lnTo>
                    <a:pt x="10675" y="7829"/>
                  </a:lnTo>
                  <a:cubicBezTo>
                    <a:pt x="10675" y="7991"/>
                    <a:pt x="10837" y="8101"/>
                    <a:pt x="11004" y="8101"/>
                  </a:cubicBezTo>
                  <a:cubicBezTo>
                    <a:pt x="11113" y="8101"/>
                    <a:pt x="11275" y="7991"/>
                    <a:pt x="11275" y="7829"/>
                  </a:cubicBezTo>
                  <a:lnTo>
                    <a:pt x="12208" y="7829"/>
                  </a:lnTo>
                  <a:cubicBezTo>
                    <a:pt x="11989" y="10128"/>
                    <a:pt x="10400" y="11932"/>
                    <a:pt x="8486" y="11932"/>
                  </a:cubicBezTo>
                  <a:cubicBezTo>
                    <a:pt x="6516" y="11932"/>
                    <a:pt x="4926" y="10128"/>
                    <a:pt x="4707" y="7829"/>
                  </a:cubicBezTo>
                  <a:lnTo>
                    <a:pt x="5640" y="7829"/>
                  </a:lnTo>
                  <a:cubicBezTo>
                    <a:pt x="5640" y="7991"/>
                    <a:pt x="5802" y="8101"/>
                    <a:pt x="5968" y="8101"/>
                  </a:cubicBezTo>
                  <a:cubicBezTo>
                    <a:pt x="6078" y="8101"/>
                    <a:pt x="6240" y="7991"/>
                    <a:pt x="6240" y="7829"/>
                  </a:cubicBezTo>
                  <a:lnTo>
                    <a:pt x="6240" y="7172"/>
                  </a:lnTo>
                  <a:lnTo>
                    <a:pt x="6568" y="7172"/>
                  </a:lnTo>
                  <a:lnTo>
                    <a:pt x="6568" y="7501"/>
                  </a:lnTo>
                  <a:cubicBezTo>
                    <a:pt x="6568" y="7663"/>
                    <a:pt x="6735" y="7829"/>
                    <a:pt x="6897" y="7829"/>
                  </a:cubicBezTo>
                  <a:cubicBezTo>
                    <a:pt x="7063" y="7829"/>
                    <a:pt x="7172" y="7663"/>
                    <a:pt x="7172" y="7501"/>
                  </a:cubicBezTo>
                  <a:lnTo>
                    <a:pt x="7172" y="7172"/>
                  </a:lnTo>
                  <a:lnTo>
                    <a:pt x="7553" y="7172"/>
                  </a:lnTo>
                  <a:lnTo>
                    <a:pt x="7553" y="7829"/>
                  </a:lnTo>
                  <a:cubicBezTo>
                    <a:pt x="7553" y="7991"/>
                    <a:pt x="7663" y="8101"/>
                    <a:pt x="7829" y="8101"/>
                  </a:cubicBezTo>
                  <a:cubicBezTo>
                    <a:pt x="7991" y="8101"/>
                    <a:pt x="8101" y="7991"/>
                    <a:pt x="8101" y="7829"/>
                  </a:cubicBezTo>
                  <a:cubicBezTo>
                    <a:pt x="8101" y="7663"/>
                    <a:pt x="8267" y="7501"/>
                    <a:pt x="8486" y="7501"/>
                  </a:cubicBezTo>
                  <a:cubicBezTo>
                    <a:pt x="8648" y="7501"/>
                    <a:pt x="8814" y="7663"/>
                    <a:pt x="8814" y="7829"/>
                  </a:cubicBezTo>
                  <a:cubicBezTo>
                    <a:pt x="8814" y="7991"/>
                    <a:pt x="8924" y="8101"/>
                    <a:pt x="9086" y="8101"/>
                  </a:cubicBezTo>
                  <a:cubicBezTo>
                    <a:pt x="9252" y="8101"/>
                    <a:pt x="9362" y="7991"/>
                    <a:pt x="9362" y="7829"/>
                  </a:cubicBezTo>
                  <a:lnTo>
                    <a:pt x="9362" y="7172"/>
                  </a:lnTo>
                  <a:lnTo>
                    <a:pt x="9743" y="7172"/>
                  </a:lnTo>
                  <a:lnTo>
                    <a:pt x="9743" y="7501"/>
                  </a:lnTo>
                  <a:cubicBezTo>
                    <a:pt x="9743" y="7663"/>
                    <a:pt x="9852" y="7829"/>
                    <a:pt x="10019" y="7829"/>
                  </a:cubicBezTo>
                  <a:cubicBezTo>
                    <a:pt x="10181" y="7829"/>
                    <a:pt x="10347" y="7663"/>
                    <a:pt x="10347" y="7501"/>
                  </a:cubicBezTo>
                  <a:lnTo>
                    <a:pt x="10347" y="7172"/>
                  </a:lnTo>
                  <a:close/>
                  <a:moveTo>
                    <a:pt x="9962" y="12208"/>
                  </a:moveTo>
                  <a:lnTo>
                    <a:pt x="8486" y="13683"/>
                  </a:lnTo>
                  <a:lnTo>
                    <a:pt x="6954" y="12208"/>
                  </a:lnTo>
                  <a:lnTo>
                    <a:pt x="6954" y="12208"/>
                  </a:lnTo>
                  <a:cubicBezTo>
                    <a:pt x="7444" y="12427"/>
                    <a:pt x="7939" y="12536"/>
                    <a:pt x="8486" y="12536"/>
                  </a:cubicBezTo>
                  <a:cubicBezTo>
                    <a:pt x="8976" y="12536"/>
                    <a:pt x="9471" y="12427"/>
                    <a:pt x="9962" y="12208"/>
                  </a:cubicBezTo>
                  <a:close/>
                  <a:moveTo>
                    <a:pt x="5911" y="11989"/>
                  </a:moveTo>
                  <a:lnTo>
                    <a:pt x="7939" y="14012"/>
                  </a:lnTo>
                  <a:cubicBezTo>
                    <a:pt x="7610" y="14178"/>
                    <a:pt x="7172" y="14450"/>
                    <a:pt x="6678" y="14888"/>
                  </a:cubicBezTo>
                  <a:cubicBezTo>
                    <a:pt x="6459" y="14450"/>
                    <a:pt x="6021" y="13683"/>
                    <a:pt x="5530" y="12589"/>
                  </a:cubicBezTo>
                  <a:cubicBezTo>
                    <a:pt x="5421" y="12427"/>
                    <a:pt x="5474" y="12260"/>
                    <a:pt x="5640" y="12151"/>
                  </a:cubicBezTo>
                  <a:lnTo>
                    <a:pt x="5911" y="11989"/>
                  </a:lnTo>
                  <a:close/>
                  <a:moveTo>
                    <a:pt x="11004" y="11989"/>
                  </a:moveTo>
                  <a:lnTo>
                    <a:pt x="11275" y="12151"/>
                  </a:lnTo>
                  <a:cubicBezTo>
                    <a:pt x="11442" y="12260"/>
                    <a:pt x="11494" y="12427"/>
                    <a:pt x="11385" y="12589"/>
                  </a:cubicBezTo>
                  <a:cubicBezTo>
                    <a:pt x="10837" y="13683"/>
                    <a:pt x="10456" y="14507"/>
                    <a:pt x="10238" y="14888"/>
                  </a:cubicBezTo>
                  <a:cubicBezTo>
                    <a:pt x="9743" y="14450"/>
                    <a:pt x="9305" y="14178"/>
                    <a:pt x="8976" y="14012"/>
                  </a:cubicBezTo>
                  <a:lnTo>
                    <a:pt x="11004" y="11989"/>
                  </a:lnTo>
                  <a:close/>
                  <a:moveTo>
                    <a:pt x="8486" y="14450"/>
                  </a:moveTo>
                  <a:cubicBezTo>
                    <a:pt x="8539" y="14450"/>
                    <a:pt x="8648" y="14507"/>
                    <a:pt x="8814" y="14616"/>
                  </a:cubicBezTo>
                  <a:lnTo>
                    <a:pt x="8814" y="15054"/>
                  </a:lnTo>
                  <a:lnTo>
                    <a:pt x="8758" y="15107"/>
                  </a:lnTo>
                  <a:lnTo>
                    <a:pt x="8158" y="15107"/>
                  </a:lnTo>
                  <a:lnTo>
                    <a:pt x="8101" y="15054"/>
                  </a:lnTo>
                  <a:lnTo>
                    <a:pt x="8101" y="14616"/>
                  </a:lnTo>
                  <a:cubicBezTo>
                    <a:pt x="8267" y="14507"/>
                    <a:pt x="8377" y="14450"/>
                    <a:pt x="8486" y="14450"/>
                  </a:cubicBezTo>
                  <a:close/>
                  <a:moveTo>
                    <a:pt x="3175" y="13412"/>
                  </a:moveTo>
                  <a:lnTo>
                    <a:pt x="3451" y="14231"/>
                  </a:lnTo>
                  <a:cubicBezTo>
                    <a:pt x="3503" y="14288"/>
                    <a:pt x="3560" y="14397"/>
                    <a:pt x="3670" y="14397"/>
                  </a:cubicBezTo>
                  <a:lnTo>
                    <a:pt x="4545" y="14616"/>
                  </a:lnTo>
                  <a:lnTo>
                    <a:pt x="4107" y="15216"/>
                  </a:lnTo>
                  <a:cubicBezTo>
                    <a:pt x="4050" y="15325"/>
                    <a:pt x="4050" y="15435"/>
                    <a:pt x="4107" y="15492"/>
                  </a:cubicBezTo>
                  <a:lnTo>
                    <a:pt x="5145" y="17624"/>
                  </a:lnTo>
                  <a:lnTo>
                    <a:pt x="3394" y="17624"/>
                  </a:lnTo>
                  <a:lnTo>
                    <a:pt x="3394" y="16639"/>
                  </a:lnTo>
                  <a:cubicBezTo>
                    <a:pt x="3394" y="16477"/>
                    <a:pt x="3284" y="16368"/>
                    <a:pt x="3122" y="16368"/>
                  </a:cubicBezTo>
                  <a:cubicBezTo>
                    <a:pt x="2956" y="16368"/>
                    <a:pt x="2794" y="16477"/>
                    <a:pt x="2794" y="16639"/>
                  </a:cubicBezTo>
                  <a:lnTo>
                    <a:pt x="2794" y="17624"/>
                  </a:lnTo>
                  <a:lnTo>
                    <a:pt x="933" y="17624"/>
                  </a:lnTo>
                  <a:cubicBezTo>
                    <a:pt x="714" y="17624"/>
                    <a:pt x="548" y="17462"/>
                    <a:pt x="548" y="17243"/>
                  </a:cubicBezTo>
                  <a:lnTo>
                    <a:pt x="548" y="15544"/>
                  </a:lnTo>
                  <a:cubicBezTo>
                    <a:pt x="548" y="14669"/>
                    <a:pt x="1152" y="13902"/>
                    <a:pt x="2028" y="13683"/>
                  </a:cubicBezTo>
                  <a:lnTo>
                    <a:pt x="3175" y="13412"/>
                  </a:lnTo>
                  <a:close/>
                  <a:moveTo>
                    <a:pt x="4874" y="12646"/>
                  </a:moveTo>
                  <a:cubicBezTo>
                    <a:pt x="4926" y="12698"/>
                    <a:pt x="4926" y="12808"/>
                    <a:pt x="4983" y="12865"/>
                  </a:cubicBezTo>
                  <a:lnTo>
                    <a:pt x="5802" y="14507"/>
                  </a:lnTo>
                  <a:lnTo>
                    <a:pt x="6240" y="15435"/>
                  </a:lnTo>
                  <a:cubicBezTo>
                    <a:pt x="6297" y="15435"/>
                    <a:pt x="6297" y="15492"/>
                    <a:pt x="6297" y="15492"/>
                  </a:cubicBezTo>
                  <a:cubicBezTo>
                    <a:pt x="6568" y="16258"/>
                    <a:pt x="6625" y="17186"/>
                    <a:pt x="6625" y="17624"/>
                  </a:cubicBezTo>
                  <a:lnTo>
                    <a:pt x="5802" y="17624"/>
                  </a:lnTo>
                  <a:lnTo>
                    <a:pt x="4707" y="15382"/>
                  </a:lnTo>
                  <a:lnTo>
                    <a:pt x="5255" y="14616"/>
                  </a:lnTo>
                  <a:cubicBezTo>
                    <a:pt x="5312" y="14507"/>
                    <a:pt x="5312" y="14397"/>
                    <a:pt x="5255" y="14340"/>
                  </a:cubicBezTo>
                  <a:cubicBezTo>
                    <a:pt x="5255" y="14231"/>
                    <a:pt x="5145" y="14178"/>
                    <a:pt x="5093" y="14178"/>
                  </a:cubicBezTo>
                  <a:lnTo>
                    <a:pt x="3941" y="13850"/>
                  </a:lnTo>
                  <a:lnTo>
                    <a:pt x="3670" y="13027"/>
                  </a:lnTo>
                  <a:lnTo>
                    <a:pt x="4874" y="12646"/>
                  </a:lnTo>
                  <a:close/>
                  <a:moveTo>
                    <a:pt x="7553" y="14944"/>
                  </a:moveTo>
                  <a:lnTo>
                    <a:pt x="7553" y="15054"/>
                  </a:lnTo>
                  <a:cubicBezTo>
                    <a:pt x="7553" y="15273"/>
                    <a:pt x="7663" y="15492"/>
                    <a:pt x="7829" y="15601"/>
                  </a:cubicBezTo>
                  <a:lnTo>
                    <a:pt x="7553" y="17624"/>
                  </a:lnTo>
                  <a:lnTo>
                    <a:pt x="7172" y="17624"/>
                  </a:lnTo>
                  <a:cubicBezTo>
                    <a:pt x="7172" y="17186"/>
                    <a:pt x="7172" y="16258"/>
                    <a:pt x="6897" y="15492"/>
                  </a:cubicBezTo>
                  <a:cubicBezTo>
                    <a:pt x="7116" y="15273"/>
                    <a:pt x="7334" y="15107"/>
                    <a:pt x="7553" y="14944"/>
                  </a:cubicBezTo>
                  <a:close/>
                  <a:moveTo>
                    <a:pt x="8539" y="15654"/>
                  </a:moveTo>
                  <a:lnTo>
                    <a:pt x="8758" y="17624"/>
                  </a:lnTo>
                  <a:lnTo>
                    <a:pt x="8158" y="17624"/>
                  </a:lnTo>
                  <a:lnTo>
                    <a:pt x="8429" y="15654"/>
                  </a:lnTo>
                  <a:close/>
                  <a:moveTo>
                    <a:pt x="9362" y="14944"/>
                  </a:moveTo>
                  <a:cubicBezTo>
                    <a:pt x="9581" y="15107"/>
                    <a:pt x="9800" y="15273"/>
                    <a:pt x="10019" y="15492"/>
                  </a:cubicBezTo>
                  <a:cubicBezTo>
                    <a:pt x="9743" y="16258"/>
                    <a:pt x="9743" y="17186"/>
                    <a:pt x="9743" y="17624"/>
                  </a:cubicBezTo>
                  <a:lnTo>
                    <a:pt x="9362" y="17624"/>
                  </a:lnTo>
                  <a:lnTo>
                    <a:pt x="9086" y="15601"/>
                  </a:lnTo>
                  <a:cubicBezTo>
                    <a:pt x="9252" y="15492"/>
                    <a:pt x="9362" y="15273"/>
                    <a:pt x="9362" y="15054"/>
                  </a:cubicBezTo>
                  <a:lnTo>
                    <a:pt x="9362" y="14944"/>
                  </a:lnTo>
                  <a:close/>
                  <a:moveTo>
                    <a:pt x="12042" y="12646"/>
                  </a:moveTo>
                  <a:lnTo>
                    <a:pt x="13246" y="13027"/>
                  </a:lnTo>
                  <a:lnTo>
                    <a:pt x="12974" y="13850"/>
                  </a:lnTo>
                  <a:lnTo>
                    <a:pt x="11823" y="14178"/>
                  </a:lnTo>
                  <a:cubicBezTo>
                    <a:pt x="11770" y="14178"/>
                    <a:pt x="11661" y="14231"/>
                    <a:pt x="11661" y="14340"/>
                  </a:cubicBezTo>
                  <a:cubicBezTo>
                    <a:pt x="11604" y="14397"/>
                    <a:pt x="11604" y="14507"/>
                    <a:pt x="11661" y="14616"/>
                  </a:cubicBezTo>
                  <a:lnTo>
                    <a:pt x="12208" y="15382"/>
                  </a:lnTo>
                  <a:lnTo>
                    <a:pt x="11113" y="17624"/>
                  </a:lnTo>
                  <a:lnTo>
                    <a:pt x="10347" y="17624"/>
                  </a:lnTo>
                  <a:cubicBezTo>
                    <a:pt x="10347" y="17186"/>
                    <a:pt x="10347" y="16258"/>
                    <a:pt x="10618" y="15492"/>
                  </a:cubicBezTo>
                  <a:lnTo>
                    <a:pt x="10618" y="15435"/>
                  </a:lnTo>
                  <a:lnTo>
                    <a:pt x="10675" y="15435"/>
                  </a:lnTo>
                  <a:lnTo>
                    <a:pt x="11113" y="14507"/>
                  </a:lnTo>
                  <a:lnTo>
                    <a:pt x="11932" y="12865"/>
                  </a:lnTo>
                  <a:cubicBezTo>
                    <a:pt x="11989" y="12808"/>
                    <a:pt x="11989" y="12698"/>
                    <a:pt x="12042" y="12646"/>
                  </a:cubicBezTo>
                  <a:close/>
                  <a:moveTo>
                    <a:pt x="13740" y="13412"/>
                  </a:moveTo>
                  <a:lnTo>
                    <a:pt x="14888" y="13683"/>
                  </a:lnTo>
                  <a:cubicBezTo>
                    <a:pt x="15763" y="13902"/>
                    <a:pt x="16368" y="14669"/>
                    <a:pt x="16368" y="15544"/>
                  </a:cubicBezTo>
                  <a:lnTo>
                    <a:pt x="16368" y="17243"/>
                  </a:lnTo>
                  <a:cubicBezTo>
                    <a:pt x="16368" y="17462"/>
                    <a:pt x="16201" y="17624"/>
                    <a:pt x="15982" y="17624"/>
                  </a:cubicBezTo>
                  <a:lnTo>
                    <a:pt x="14121" y="17624"/>
                  </a:lnTo>
                  <a:lnTo>
                    <a:pt x="14121" y="16639"/>
                  </a:lnTo>
                  <a:cubicBezTo>
                    <a:pt x="14121" y="16477"/>
                    <a:pt x="13959" y="16368"/>
                    <a:pt x="13793" y="16368"/>
                  </a:cubicBezTo>
                  <a:cubicBezTo>
                    <a:pt x="13631" y="16368"/>
                    <a:pt x="13522" y="16477"/>
                    <a:pt x="13522" y="16639"/>
                  </a:cubicBezTo>
                  <a:lnTo>
                    <a:pt x="13522" y="17624"/>
                  </a:lnTo>
                  <a:lnTo>
                    <a:pt x="11770" y="17624"/>
                  </a:lnTo>
                  <a:lnTo>
                    <a:pt x="12808" y="15492"/>
                  </a:lnTo>
                  <a:cubicBezTo>
                    <a:pt x="12865" y="15435"/>
                    <a:pt x="12865" y="15325"/>
                    <a:pt x="12808" y="15216"/>
                  </a:cubicBezTo>
                  <a:lnTo>
                    <a:pt x="12370" y="14616"/>
                  </a:lnTo>
                  <a:lnTo>
                    <a:pt x="13246" y="14397"/>
                  </a:lnTo>
                  <a:cubicBezTo>
                    <a:pt x="13355" y="14397"/>
                    <a:pt x="13412" y="14288"/>
                    <a:pt x="13465" y="14231"/>
                  </a:cubicBezTo>
                  <a:lnTo>
                    <a:pt x="13740" y="13412"/>
                  </a:lnTo>
                  <a:close/>
                  <a:moveTo>
                    <a:pt x="8486" y="0"/>
                  </a:moveTo>
                  <a:cubicBezTo>
                    <a:pt x="7882" y="0"/>
                    <a:pt x="6459" y="57"/>
                    <a:pt x="5530" y="933"/>
                  </a:cubicBezTo>
                  <a:lnTo>
                    <a:pt x="5421" y="933"/>
                  </a:lnTo>
                  <a:cubicBezTo>
                    <a:pt x="4874" y="933"/>
                    <a:pt x="4379" y="1152"/>
                    <a:pt x="4050" y="1533"/>
                  </a:cubicBezTo>
                  <a:cubicBezTo>
                    <a:pt x="3670" y="1918"/>
                    <a:pt x="3503" y="2408"/>
                    <a:pt x="3560" y="2903"/>
                  </a:cubicBezTo>
                  <a:cubicBezTo>
                    <a:pt x="3613" y="4050"/>
                    <a:pt x="3779" y="5692"/>
                    <a:pt x="4050" y="6953"/>
                  </a:cubicBezTo>
                  <a:lnTo>
                    <a:pt x="4050" y="7063"/>
                  </a:lnTo>
                  <a:lnTo>
                    <a:pt x="4050" y="7225"/>
                  </a:lnTo>
                  <a:cubicBezTo>
                    <a:pt x="4050" y="8867"/>
                    <a:pt x="4707" y="10399"/>
                    <a:pt x="5749" y="11385"/>
                  </a:cubicBezTo>
                  <a:lnTo>
                    <a:pt x="5312" y="11660"/>
                  </a:lnTo>
                  <a:cubicBezTo>
                    <a:pt x="5202" y="11770"/>
                    <a:pt x="5093" y="11823"/>
                    <a:pt x="5036" y="11932"/>
                  </a:cubicBezTo>
                  <a:lnTo>
                    <a:pt x="3232" y="12536"/>
                  </a:lnTo>
                  <a:cubicBezTo>
                    <a:pt x="3122" y="12589"/>
                    <a:pt x="3013" y="12698"/>
                    <a:pt x="3013" y="12808"/>
                  </a:cubicBezTo>
                  <a:lnTo>
                    <a:pt x="1861" y="13084"/>
                  </a:lnTo>
                  <a:cubicBezTo>
                    <a:pt x="766" y="13355"/>
                    <a:pt x="0" y="14397"/>
                    <a:pt x="0" y="15544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5982" y="18172"/>
                  </a:lnTo>
                  <a:cubicBezTo>
                    <a:pt x="16530" y="18172"/>
                    <a:pt x="16915" y="17791"/>
                    <a:pt x="16915" y="17243"/>
                  </a:cubicBezTo>
                  <a:lnTo>
                    <a:pt x="16915" y="15544"/>
                  </a:lnTo>
                  <a:cubicBezTo>
                    <a:pt x="16915" y="14397"/>
                    <a:pt x="16149" y="13355"/>
                    <a:pt x="15054" y="13084"/>
                  </a:cubicBezTo>
                  <a:lnTo>
                    <a:pt x="13902" y="12808"/>
                  </a:lnTo>
                  <a:cubicBezTo>
                    <a:pt x="13902" y="12698"/>
                    <a:pt x="13793" y="12589"/>
                    <a:pt x="13684" y="12536"/>
                  </a:cubicBezTo>
                  <a:lnTo>
                    <a:pt x="11880" y="11932"/>
                  </a:lnTo>
                  <a:cubicBezTo>
                    <a:pt x="11823" y="11823"/>
                    <a:pt x="11713" y="11770"/>
                    <a:pt x="11604" y="11660"/>
                  </a:cubicBezTo>
                  <a:lnTo>
                    <a:pt x="11166" y="11385"/>
                  </a:lnTo>
                  <a:cubicBezTo>
                    <a:pt x="12208" y="10399"/>
                    <a:pt x="12865" y="8867"/>
                    <a:pt x="12865" y="7225"/>
                  </a:cubicBezTo>
                  <a:cubicBezTo>
                    <a:pt x="12865" y="6953"/>
                    <a:pt x="12808" y="6678"/>
                    <a:pt x="12755" y="6406"/>
                  </a:cubicBezTo>
                  <a:lnTo>
                    <a:pt x="12808" y="6349"/>
                  </a:lnTo>
                  <a:cubicBezTo>
                    <a:pt x="12808" y="6349"/>
                    <a:pt x="12974" y="4874"/>
                    <a:pt x="13084" y="3122"/>
                  </a:cubicBezTo>
                  <a:cubicBezTo>
                    <a:pt x="13136" y="2408"/>
                    <a:pt x="12917" y="1699"/>
                    <a:pt x="12479" y="1152"/>
                  </a:cubicBezTo>
                  <a:cubicBezTo>
                    <a:pt x="11989" y="604"/>
                    <a:pt x="11385" y="219"/>
                    <a:pt x="10675" y="166"/>
                  </a:cubicBezTo>
                  <a:cubicBezTo>
                    <a:pt x="9909" y="57"/>
                    <a:pt x="9195" y="0"/>
                    <a:pt x="8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864;p65">
              <a:extLst>
                <a:ext uri="{FF2B5EF4-FFF2-40B4-BE49-F238E27FC236}">
                  <a16:creationId xmlns:a16="http://schemas.microsoft.com/office/drawing/2014/main" id="{4A590AF1-F852-F914-2EC7-30F05F5FD4B5}"/>
                </a:ext>
              </a:extLst>
            </p:cNvPr>
            <p:cNvSpPr/>
            <p:nvPr/>
          </p:nvSpPr>
          <p:spPr>
            <a:xfrm>
              <a:off x="5325404" y="3958982"/>
              <a:ext cx="135253" cy="36872"/>
            </a:xfrm>
            <a:custGeom>
              <a:avLst/>
              <a:gdLst/>
              <a:ahLst/>
              <a:cxnLst/>
              <a:rect l="l" t="t" r="r" b="b"/>
              <a:pathLst>
                <a:path w="3228" h="880" extrusionOk="0">
                  <a:moveTo>
                    <a:pt x="359" y="0"/>
                  </a:moveTo>
                  <a:cubicBezTo>
                    <a:pt x="264" y="0"/>
                    <a:pt x="177" y="46"/>
                    <a:pt x="110" y="113"/>
                  </a:cubicBezTo>
                  <a:cubicBezTo>
                    <a:pt x="0" y="279"/>
                    <a:pt x="53" y="442"/>
                    <a:pt x="162" y="551"/>
                  </a:cubicBezTo>
                  <a:cubicBezTo>
                    <a:pt x="547" y="770"/>
                    <a:pt x="1038" y="879"/>
                    <a:pt x="1642" y="879"/>
                  </a:cubicBezTo>
                  <a:cubicBezTo>
                    <a:pt x="2189" y="879"/>
                    <a:pt x="2680" y="770"/>
                    <a:pt x="3065" y="551"/>
                  </a:cubicBezTo>
                  <a:cubicBezTo>
                    <a:pt x="3175" y="442"/>
                    <a:pt x="3227" y="279"/>
                    <a:pt x="3118" y="113"/>
                  </a:cubicBezTo>
                  <a:cubicBezTo>
                    <a:pt x="3050" y="46"/>
                    <a:pt x="2963" y="0"/>
                    <a:pt x="2868" y="0"/>
                  </a:cubicBezTo>
                  <a:cubicBezTo>
                    <a:pt x="2808" y="0"/>
                    <a:pt x="2744" y="18"/>
                    <a:pt x="2680" y="61"/>
                  </a:cubicBezTo>
                  <a:cubicBezTo>
                    <a:pt x="2461" y="223"/>
                    <a:pt x="2023" y="332"/>
                    <a:pt x="1642" y="332"/>
                  </a:cubicBezTo>
                  <a:cubicBezTo>
                    <a:pt x="1204" y="332"/>
                    <a:pt x="766" y="223"/>
                    <a:pt x="547" y="61"/>
                  </a:cubicBezTo>
                  <a:cubicBezTo>
                    <a:pt x="483" y="18"/>
                    <a:pt x="420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BB4332C-8766-9068-8CFF-56C9E4916840}"/>
              </a:ext>
            </a:extLst>
          </p:cNvPr>
          <p:cNvGrpSpPr/>
          <p:nvPr/>
        </p:nvGrpSpPr>
        <p:grpSpPr>
          <a:xfrm>
            <a:off x="4040453" y="3951486"/>
            <a:ext cx="341820" cy="761407"/>
            <a:chOff x="4245157" y="2287410"/>
            <a:chExt cx="341820" cy="761407"/>
          </a:xfrm>
        </p:grpSpPr>
        <p:sp>
          <p:nvSpPr>
            <p:cNvPr id="46" name="Google Shape;850;p65">
              <a:extLst>
                <a:ext uri="{FF2B5EF4-FFF2-40B4-BE49-F238E27FC236}">
                  <a16:creationId xmlns:a16="http://schemas.microsoft.com/office/drawing/2014/main" id="{9FA9BFE7-7057-42D4-D1A0-B405047F39C5}"/>
                </a:ext>
              </a:extLst>
            </p:cNvPr>
            <p:cNvSpPr/>
            <p:nvPr/>
          </p:nvSpPr>
          <p:spPr>
            <a:xfrm>
              <a:off x="4245157" y="2287410"/>
              <a:ext cx="341820" cy="761407"/>
            </a:xfrm>
            <a:custGeom>
              <a:avLst/>
              <a:gdLst/>
              <a:ahLst/>
              <a:cxnLst/>
              <a:rect l="l" t="t" r="r" b="b"/>
              <a:pathLst>
                <a:path w="8158" h="18172" extrusionOk="0">
                  <a:moveTo>
                    <a:pt x="5093" y="548"/>
                  </a:moveTo>
                  <a:cubicBezTo>
                    <a:pt x="5145" y="766"/>
                    <a:pt x="5202" y="1038"/>
                    <a:pt x="5255" y="1257"/>
                  </a:cubicBezTo>
                  <a:lnTo>
                    <a:pt x="2956" y="1257"/>
                  </a:lnTo>
                  <a:cubicBezTo>
                    <a:pt x="3013" y="1038"/>
                    <a:pt x="3066" y="766"/>
                    <a:pt x="3122" y="548"/>
                  </a:cubicBezTo>
                  <a:close/>
                  <a:moveTo>
                    <a:pt x="5364" y="1804"/>
                  </a:moveTo>
                  <a:lnTo>
                    <a:pt x="5364" y="2190"/>
                  </a:lnTo>
                  <a:cubicBezTo>
                    <a:pt x="5364" y="3065"/>
                    <a:pt x="4817" y="3775"/>
                    <a:pt x="4108" y="3775"/>
                  </a:cubicBezTo>
                  <a:cubicBezTo>
                    <a:pt x="3394" y="3775"/>
                    <a:pt x="2794" y="3065"/>
                    <a:pt x="2794" y="2190"/>
                  </a:cubicBezTo>
                  <a:cubicBezTo>
                    <a:pt x="2794" y="2080"/>
                    <a:pt x="2847" y="1971"/>
                    <a:pt x="2847" y="1804"/>
                  </a:cubicBezTo>
                  <a:close/>
                  <a:moveTo>
                    <a:pt x="4764" y="4212"/>
                  </a:moveTo>
                  <a:cubicBezTo>
                    <a:pt x="4874" y="4431"/>
                    <a:pt x="4983" y="4598"/>
                    <a:pt x="5202" y="4707"/>
                  </a:cubicBezTo>
                  <a:cubicBezTo>
                    <a:pt x="5036" y="4979"/>
                    <a:pt x="4708" y="5198"/>
                    <a:pt x="4379" y="5307"/>
                  </a:cubicBezTo>
                  <a:lnTo>
                    <a:pt x="4379" y="4979"/>
                  </a:lnTo>
                  <a:cubicBezTo>
                    <a:pt x="4379" y="4817"/>
                    <a:pt x="4270" y="4707"/>
                    <a:pt x="4108" y="4707"/>
                  </a:cubicBezTo>
                  <a:cubicBezTo>
                    <a:pt x="3941" y="4707"/>
                    <a:pt x="3779" y="4817"/>
                    <a:pt x="3779" y="4979"/>
                  </a:cubicBezTo>
                  <a:lnTo>
                    <a:pt x="3779" y="5307"/>
                  </a:lnTo>
                  <a:cubicBezTo>
                    <a:pt x="3451" y="5198"/>
                    <a:pt x="3175" y="4979"/>
                    <a:pt x="3013" y="4707"/>
                  </a:cubicBezTo>
                  <a:cubicBezTo>
                    <a:pt x="3175" y="4598"/>
                    <a:pt x="3341" y="4431"/>
                    <a:pt x="3394" y="4212"/>
                  </a:cubicBezTo>
                  <a:cubicBezTo>
                    <a:pt x="3613" y="4269"/>
                    <a:pt x="3832" y="4322"/>
                    <a:pt x="4108" y="4322"/>
                  </a:cubicBezTo>
                  <a:cubicBezTo>
                    <a:pt x="4327" y="4322"/>
                    <a:pt x="4598" y="4269"/>
                    <a:pt x="4764" y="4212"/>
                  </a:cubicBezTo>
                  <a:close/>
                  <a:moveTo>
                    <a:pt x="5750" y="4926"/>
                  </a:moveTo>
                  <a:lnTo>
                    <a:pt x="6188" y="5036"/>
                  </a:lnTo>
                  <a:cubicBezTo>
                    <a:pt x="6459" y="5145"/>
                    <a:pt x="6625" y="5417"/>
                    <a:pt x="6625" y="5692"/>
                  </a:cubicBezTo>
                  <a:lnTo>
                    <a:pt x="6625" y="6897"/>
                  </a:lnTo>
                  <a:lnTo>
                    <a:pt x="5969" y="6897"/>
                  </a:lnTo>
                  <a:lnTo>
                    <a:pt x="5969" y="6568"/>
                  </a:lnTo>
                  <a:cubicBezTo>
                    <a:pt x="5969" y="6402"/>
                    <a:pt x="5859" y="6292"/>
                    <a:pt x="5693" y="6292"/>
                  </a:cubicBezTo>
                  <a:cubicBezTo>
                    <a:pt x="5531" y="6292"/>
                    <a:pt x="5364" y="6402"/>
                    <a:pt x="5364" y="6568"/>
                  </a:cubicBezTo>
                  <a:lnTo>
                    <a:pt x="5364" y="6897"/>
                  </a:lnTo>
                  <a:lnTo>
                    <a:pt x="2794" y="6897"/>
                  </a:lnTo>
                  <a:lnTo>
                    <a:pt x="2794" y="6568"/>
                  </a:lnTo>
                  <a:cubicBezTo>
                    <a:pt x="2794" y="6402"/>
                    <a:pt x="2685" y="6292"/>
                    <a:pt x="2518" y="6292"/>
                  </a:cubicBezTo>
                  <a:cubicBezTo>
                    <a:pt x="2356" y="6292"/>
                    <a:pt x="2247" y="6402"/>
                    <a:pt x="2247" y="6568"/>
                  </a:cubicBezTo>
                  <a:lnTo>
                    <a:pt x="2247" y="6897"/>
                  </a:lnTo>
                  <a:lnTo>
                    <a:pt x="1533" y="6897"/>
                  </a:lnTo>
                  <a:lnTo>
                    <a:pt x="1533" y="5692"/>
                  </a:lnTo>
                  <a:cubicBezTo>
                    <a:pt x="1533" y="5417"/>
                    <a:pt x="1752" y="5145"/>
                    <a:pt x="2028" y="5036"/>
                  </a:cubicBezTo>
                  <a:lnTo>
                    <a:pt x="2466" y="4926"/>
                  </a:lnTo>
                  <a:cubicBezTo>
                    <a:pt x="2737" y="5526"/>
                    <a:pt x="3394" y="5911"/>
                    <a:pt x="4108" y="5911"/>
                  </a:cubicBezTo>
                  <a:cubicBezTo>
                    <a:pt x="4817" y="5911"/>
                    <a:pt x="5421" y="5526"/>
                    <a:pt x="5750" y="4926"/>
                  </a:cubicBezTo>
                  <a:close/>
                  <a:moveTo>
                    <a:pt x="7225" y="7496"/>
                  </a:moveTo>
                  <a:cubicBezTo>
                    <a:pt x="7444" y="7496"/>
                    <a:pt x="7554" y="7663"/>
                    <a:pt x="7554" y="7825"/>
                  </a:cubicBezTo>
                  <a:cubicBezTo>
                    <a:pt x="7554" y="7991"/>
                    <a:pt x="7444" y="8153"/>
                    <a:pt x="7225" y="8153"/>
                  </a:cubicBezTo>
                  <a:lnTo>
                    <a:pt x="933" y="8153"/>
                  </a:lnTo>
                  <a:cubicBezTo>
                    <a:pt x="767" y="8153"/>
                    <a:pt x="605" y="7991"/>
                    <a:pt x="605" y="7825"/>
                  </a:cubicBezTo>
                  <a:cubicBezTo>
                    <a:pt x="605" y="7663"/>
                    <a:pt x="767" y="7496"/>
                    <a:pt x="933" y="7496"/>
                  </a:cubicBezTo>
                  <a:close/>
                  <a:moveTo>
                    <a:pt x="6954" y="8758"/>
                  </a:moveTo>
                  <a:lnTo>
                    <a:pt x="6954" y="16363"/>
                  </a:lnTo>
                  <a:lnTo>
                    <a:pt x="1262" y="16363"/>
                  </a:lnTo>
                  <a:lnTo>
                    <a:pt x="1262" y="8758"/>
                  </a:lnTo>
                  <a:close/>
                  <a:moveTo>
                    <a:pt x="7225" y="16911"/>
                  </a:moveTo>
                  <a:cubicBezTo>
                    <a:pt x="7444" y="16911"/>
                    <a:pt x="7554" y="17077"/>
                    <a:pt x="7554" y="17296"/>
                  </a:cubicBezTo>
                  <a:cubicBezTo>
                    <a:pt x="7554" y="17458"/>
                    <a:pt x="7444" y="17624"/>
                    <a:pt x="7225" y="17624"/>
                  </a:cubicBezTo>
                  <a:lnTo>
                    <a:pt x="933" y="17624"/>
                  </a:lnTo>
                  <a:cubicBezTo>
                    <a:pt x="767" y="17624"/>
                    <a:pt x="605" y="17458"/>
                    <a:pt x="605" y="17296"/>
                  </a:cubicBezTo>
                  <a:cubicBezTo>
                    <a:pt x="605" y="17077"/>
                    <a:pt x="767" y="16911"/>
                    <a:pt x="933" y="16911"/>
                  </a:cubicBezTo>
                  <a:close/>
                  <a:moveTo>
                    <a:pt x="1590" y="0"/>
                  </a:moveTo>
                  <a:cubicBezTo>
                    <a:pt x="1424" y="0"/>
                    <a:pt x="1262" y="110"/>
                    <a:pt x="1262" y="272"/>
                  </a:cubicBezTo>
                  <a:cubicBezTo>
                    <a:pt x="1262" y="438"/>
                    <a:pt x="1424" y="548"/>
                    <a:pt x="1590" y="548"/>
                  </a:cubicBezTo>
                  <a:lnTo>
                    <a:pt x="2518" y="548"/>
                  </a:lnTo>
                  <a:cubicBezTo>
                    <a:pt x="2356" y="1147"/>
                    <a:pt x="2247" y="1752"/>
                    <a:pt x="2247" y="2190"/>
                  </a:cubicBezTo>
                  <a:cubicBezTo>
                    <a:pt x="2247" y="2789"/>
                    <a:pt x="2466" y="3394"/>
                    <a:pt x="2847" y="3775"/>
                  </a:cubicBezTo>
                  <a:lnTo>
                    <a:pt x="2847" y="3941"/>
                  </a:lnTo>
                  <a:cubicBezTo>
                    <a:pt x="2847" y="4050"/>
                    <a:pt x="2794" y="4160"/>
                    <a:pt x="2628" y="4212"/>
                  </a:cubicBezTo>
                  <a:lnTo>
                    <a:pt x="1809" y="4488"/>
                  </a:lnTo>
                  <a:cubicBezTo>
                    <a:pt x="1314" y="4650"/>
                    <a:pt x="986" y="5145"/>
                    <a:pt x="986" y="5692"/>
                  </a:cubicBezTo>
                  <a:lnTo>
                    <a:pt x="986" y="6897"/>
                  </a:lnTo>
                  <a:lnTo>
                    <a:pt x="933" y="6897"/>
                  </a:lnTo>
                  <a:cubicBezTo>
                    <a:pt x="438" y="6897"/>
                    <a:pt x="0" y="7334"/>
                    <a:pt x="0" y="7825"/>
                  </a:cubicBezTo>
                  <a:cubicBezTo>
                    <a:pt x="0" y="8210"/>
                    <a:pt x="276" y="8591"/>
                    <a:pt x="657" y="8701"/>
                  </a:cubicBezTo>
                  <a:lnTo>
                    <a:pt x="657" y="16420"/>
                  </a:lnTo>
                  <a:cubicBezTo>
                    <a:pt x="276" y="16530"/>
                    <a:pt x="0" y="16858"/>
                    <a:pt x="0" y="17296"/>
                  </a:cubicBezTo>
                  <a:cubicBezTo>
                    <a:pt x="0" y="17786"/>
                    <a:pt x="438" y="18172"/>
                    <a:pt x="933" y="18172"/>
                  </a:cubicBezTo>
                  <a:lnTo>
                    <a:pt x="7225" y="18172"/>
                  </a:lnTo>
                  <a:cubicBezTo>
                    <a:pt x="7773" y="18172"/>
                    <a:pt x="8158" y="17786"/>
                    <a:pt x="8158" y="17296"/>
                  </a:cubicBezTo>
                  <a:cubicBezTo>
                    <a:pt x="8158" y="16858"/>
                    <a:pt x="7882" y="16530"/>
                    <a:pt x="7554" y="16420"/>
                  </a:cubicBezTo>
                  <a:lnTo>
                    <a:pt x="7554" y="8701"/>
                  </a:lnTo>
                  <a:cubicBezTo>
                    <a:pt x="7882" y="8591"/>
                    <a:pt x="8158" y="8210"/>
                    <a:pt x="8158" y="7825"/>
                  </a:cubicBezTo>
                  <a:cubicBezTo>
                    <a:pt x="8158" y="7334"/>
                    <a:pt x="7773" y="6897"/>
                    <a:pt x="7225" y="6897"/>
                  </a:cubicBezTo>
                  <a:lnTo>
                    <a:pt x="7225" y="5692"/>
                  </a:lnTo>
                  <a:cubicBezTo>
                    <a:pt x="7225" y="5145"/>
                    <a:pt x="6897" y="4650"/>
                    <a:pt x="6350" y="4488"/>
                  </a:cubicBezTo>
                  <a:lnTo>
                    <a:pt x="5583" y="4212"/>
                  </a:lnTo>
                  <a:cubicBezTo>
                    <a:pt x="5421" y="4160"/>
                    <a:pt x="5312" y="4050"/>
                    <a:pt x="5312" y="3941"/>
                  </a:cubicBezTo>
                  <a:lnTo>
                    <a:pt x="5312" y="3775"/>
                  </a:lnTo>
                  <a:cubicBezTo>
                    <a:pt x="5750" y="3394"/>
                    <a:pt x="5969" y="2789"/>
                    <a:pt x="5969" y="2190"/>
                  </a:cubicBezTo>
                  <a:cubicBezTo>
                    <a:pt x="5969" y="1752"/>
                    <a:pt x="5859" y="1147"/>
                    <a:pt x="5693" y="548"/>
                  </a:cubicBezTo>
                  <a:lnTo>
                    <a:pt x="6297" y="548"/>
                  </a:lnTo>
                  <a:lnTo>
                    <a:pt x="6297" y="3446"/>
                  </a:lnTo>
                  <a:cubicBezTo>
                    <a:pt x="6297" y="3613"/>
                    <a:pt x="6459" y="3722"/>
                    <a:pt x="6625" y="3722"/>
                  </a:cubicBezTo>
                  <a:cubicBezTo>
                    <a:pt x="6787" y="3722"/>
                    <a:pt x="6897" y="3613"/>
                    <a:pt x="6897" y="3446"/>
                  </a:cubicBezTo>
                  <a:lnTo>
                    <a:pt x="6897" y="272"/>
                  </a:lnTo>
                  <a:cubicBezTo>
                    <a:pt x="6897" y="110"/>
                    <a:pt x="6787" y="0"/>
                    <a:pt x="66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851;p65">
              <a:extLst>
                <a:ext uri="{FF2B5EF4-FFF2-40B4-BE49-F238E27FC236}">
                  <a16:creationId xmlns:a16="http://schemas.microsoft.com/office/drawing/2014/main" id="{A052E334-C72F-1C19-75D0-60D1235BE383}"/>
                </a:ext>
              </a:extLst>
            </p:cNvPr>
            <p:cNvSpPr/>
            <p:nvPr/>
          </p:nvSpPr>
          <p:spPr>
            <a:xfrm>
              <a:off x="4339262" y="2695592"/>
              <a:ext cx="155993" cy="78017"/>
            </a:xfrm>
            <a:custGeom>
              <a:avLst/>
              <a:gdLst/>
              <a:ahLst/>
              <a:cxnLst/>
              <a:rect l="l" t="t" r="r" b="b"/>
              <a:pathLst>
                <a:path w="3723" h="1862" extrusionOk="0">
                  <a:moveTo>
                    <a:pt x="2790" y="601"/>
                  </a:moveTo>
                  <a:cubicBezTo>
                    <a:pt x="2956" y="601"/>
                    <a:pt x="3118" y="710"/>
                    <a:pt x="3118" y="929"/>
                  </a:cubicBezTo>
                  <a:cubicBezTo>
                    <a:pt x="3118" y="1095"/>
                    <a:pt x="2956" y="1257"/>
                    <a:pt x="2790" y="1257"/>
                  </a:cubicBezTo>
                  <a:lnTo>
                    <a:pt x="929" y="1257"/>
                  </a:lnTo>
                  <a:cubicBezTo>
                    <a:pt x="710" y="1257"/>
                    <a:pt x="548" y="1095"/>
                    <a:pt x="548" y="929"/>
                  </a:cubicBezTo>
                  <a:cubicBezTo>
                    <a:pt x="548" y="710"/>
                    <a:pt x="710" y="601"/>
                    <a:pt x="929" y="601"/>
                  </a:cubicBezTo>
                  <a:close/>
                  <a:moveTo>
                    <a:pt x="929" y="1"/>
                  </a:moveTo>
                  <a:cubicBezTo>
                    <a:pt x="382" y="1"/>
                    <a:pt x="1" y="382"/>
                    <a:pt x="1" y="929"/>
                  </a:cubicBezTo>
                  <a:cubicBezTo>
                    <a:pt x="1" y="1424"/>
                    <a:pt x="382" y="1862"/>
                    <a:pt x="929" y="1862"/>
                  </a:cubicBezTo>
                  <a:lnTo>
                    <a:pt x="2790" y="1862"/>
                  </a:lnTo>
                  <a:cubicBezTo>
                    <a:pt x="3285" y="1862"/>
                    <a:pt x="3723" y="1424"/>
                    <a:pt x="3723" y="929"/>
                  </a:cubicBezTo>
                  <a:cubicBezTo>
                    <a:pt x="3723" y="382"/>
                    <a:pt x="3285" y="1"/>
                    <a:pt x="27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DA549EEB-8A00-FEB4-45A3-B77CFAB3F6C6}"/>
              </a:ext>
            </a:extLst>
          </p:cNvPr>
          <p:cNvSpPr txBox="1"/>
          <p:nvPr/>
        </p:nvSpPr>
        <p:spPr>
          <a:xfrm>
            <a:off x="423052" y="2463265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1681858-DCB7-F6B9-EFB0-88C7F791201A}"/>
              </a:ext>
            </a:extLst>
          </p:cNvPr>
          <p:cNvSpPr txBox="1"/>
          <p:nvPr/>
        </p:nvSpPr>
        <p:spPr>
          <a:xfrm>
            <a:off x="3038139" y="2389419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9C88FDD-1445-18F3-728D-067ED64827A4}"/>
              </a:ext>
            </a:extLst>
          </p:cNvPr>
          <p:cNvSpPr txBox="1"/>
          <p:nvPr/>
        </p:nvSpPr>
        <p:spPr>
          <a:xfrm>
            <a:off x="451328" y="4779365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BAF3E06-6216-1026-952B-C7C9250CADC3}"/>
              </a:ext>
            </a:extLst>
          </p:cNvPr>
          <p:cNvSpPr txBox="1"/>
          <p:nvPr/>
        </p:nvSpPr>
        <p:spPr>
          <a:xfrm>
            <a:off x="3066415" y="4705519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DA41597-F41C-A98D-CB34-B826A5AC28EA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826A5BA-9838-4792-7B1C-27BBC169B610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20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ECE102-05B2-D7E5-E781-8A7F612290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B07B374-842C-A9A0-D72D-4C6CC96F1E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F9035C8-F772-4F1D-F18C-70C0B0442C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339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9" grpId="0"/>
      <p:bldP spid="50" grpId="0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>
            <a:extLst>
              <a:ext uri="{FF2B5EF4-FFF2-40B4-BE49-F238E27FC236}">
                <a16:creationId xmlns:a16="http://schemas.microsoft.com/office/drawing/2014/main" id="{C9043CB9-F23A-535A-3189-45E7701FE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70" y="2465940"/>
            <a:ext cx="1531026" cy="1534202"/>
          </a:xfrm>
          <a:prstGeom prst="ellipse">
            <a:avLst/>
          </a:prstGeom>
          <a:solidFill>
            <a:srgbClr val="2A2828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FB89D58-4E64-A3C7-2229-0C4799509B69}"/>
              </a:ext>
            </a:extLst>
          </p:cNvPr>
          <p:cNvSpPr>
            <a:spLocks/>
          </p:cNvSpPr>
          <p:nvPr/>
        </p:nvSpPr>
        <p:spPr bwMode="auto">
          <a:xfrm>
            <a:off x="1935957" y="2141638"/>
            <a:ext cx="1082192" cy="1090156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53F633EE-0D3C-9DA7-745A-5E4C6896F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985" y="2465940"/>
            <a:ext cx="1526040" cy="1534202"/>
          </a:xfrm>
          <a:prstGeom prst="ellipse">
            <a:avLst/>
          </a:prstGeom>
          <a:solidFill>
            <a:srgbClr val="2A2828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AD332F5-5DC1-8EFA-6398-D287DF7D5642}"/>
              </a:ext>
            </a:extLst>
          </p:cNvPr>
          <p:cNvSpPr>
            <a:spLocks/>
          </p:cNvSpPr>
          <p:nvPr/>
        </p:nvSpPr>
        <p:spPr bwMode="auto">
          <a:xfrm>
            <a:off x="7518966" y="2141638"/>
            <a:ext cx="1082192" cy="1090156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9524D65A-95E9-74F9-3508-4761933FC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3479" y="4087454"/>
            <a:ext cx="1531026" cy="1531706"/>
          </a:xfrm>
          <a:prstGeom prst="ellipse">
            <a:avLst/>
          </a:prstGeom>
          <a:solidFill>
            <a:srgbClr val="E9B249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A3C4878-C717-249E-09A0-90DA5E8D7608}"/>
              </a:ext>
            </a:extLst>
          </p:cNvPr>
          <p:cNvSpPr>
            <a:spLocks/>
          </p:cNvSpPr>
          <p:nvPr/>
        </p:nvSpPr>
        <p:spPr bwMode="auto">
          <a:xfrm>
            <a:off x="4628968" y="4853308"/>
            <a:ext cx="1089670" cy="1090154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D72C6AC6-3281-F8A6-5494-2CFBF7AC2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8749" y="4087454"/>
            <a:ext cx="1533521" cy="1531706"/>
          </a:xfrm>
          <a:prstGeom prst="ellipse">
            <a:avLst/>
          </a:prstGeom>
          <a:solidFill>
            <a:srgbClr val="E9B249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08CCE92-FF71-D2B4-2862-D7AA79C772AA}"/>
              </a:ext>
            </a:extLst>
          </p:cNvPr>
          <p:cNvSpPr>
            <a:spLocks/>
          </p:cNvSpPr>
          <p:nvPr/>
        </p:nvSpPr>
        <p:spPr bwMode="auto">
          <a:xfrm>
            <a:off x="10294264" y="4853308"/>
            <a:ext cx="1084684" cy="1090154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80D7B13-D031-9EF9-38DE-EE5904373D43}"/>
              </a:ext>
            </a:extLst>
          </p:cNvPr>
          <p:cNvSpPr>
            <a:spLocks noEditPoints="1"/>
          </p:cNvSpPr>
          <p:nvPr/>
        </p:nvSpPr>
        <p:spPr bwMode="auto">
          <a:xfrm>
            <a:off x="10000028" y="4558940"/>
            <a:ext cx="590965" cy="588733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8F5A93A8-7083-5452-5C16-7B0E2726BDDE}"/>
              </a:ext>
            </a:extLst>
          </p:cNvPr>
          <p:cNvGrpSpPr>
            <a:grpSpLocks/>
          </p:cNvGrpSpPr>
          <p:nvPr/>
        </p:nvGrpSpPr>
        <p:grpSpPr bwMode="auto">
          <a:xfrm>
            <a:off x="4334731" y="4593864"/>
            <a:ext cx="588473" cy="518884"/>
            <a:chOff x="0" y="0"/>
            <a:chExt cx="236" cy="208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F11DE8C-C8D7-7885-BEE3-A88873D91C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CBC23C53-70A1-D4DC-F073-A9953277B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7B2250AB-EA8C-DD42-0462-D64549107877}"/>
              </a:ext>
            </a:extLst>
          </p:cNvPr>
          <p:cNvGrpSpPr>
            <a:grpSpLocks/>
          </p:cNvGrpSpPr>
          <p:nvPr/>
        </p:nvGrpSpPr>
        <p:grpSpPr bwMode="auto">
          <a:xfrm>
            <a:off x="7217250" y="2937428"/>
            <a:ext cx="595953" cy="591227"/>
            <a:chOff x="0" y="0"/>
            <a:chExt cx="239" cy="237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5AEFA5B7-F67D-3D95-5B3E-9886FE6E1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89B5E0E4-A3BB-372E-46A7-0355485FE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4479D144-136F-E2F3-06EB-E31F116AC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362B3296-2FF7-C182-FCE2-9634D3FD7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8D0F5274-B82A-4196-054C-B61068C4B073}"/>
              </a:ext>
            </a:extLst>
          </p:cNvPr>
          <p:cNvGrpSpPr>
            <a:grpSpLocks/>
          </p:cNvGrpSpPr>
          <p:nvPr/>
        </p:nvGrpSpPr>
        <p:grpSpPr bwMode="auto">
          <a:xfrm>
            <a:off x="1641720" y="2954888"/>
            <a:ext cx="588473" cy="591229"/>
            <a:chOff x="0" y="0"/>
            <a:chExt cx="236" cy="237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4739CDAA-89EA-7590-DA3E-F684E33C2F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D2D4CC45-A789-F0CD-D6AE-E35BD17F9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E62B276-9F30-D187-130B-3AFDE986483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136E68-6F08-98C1-66B8-DA3E8590AA86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7E9311-5AB1-BC4E-93D8-F793A0BE9AB6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E880EC-8D69-6DE1-D362-348CE1011551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ADC0B8-CE91-6FE1-633F-5FA0C00A9AC4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7B43A4-2B0C-391E-0F79-CB2CCE152FB8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A35EA4E3-1C02-D6C2-7B2B-7F5F97B738BF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E100A163-B20F-D3CA-56A3-F01C7BC9F368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25736CDE-398D-C855-A320-4A2308813B28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922CF5DE-AE9C-54D0-7F06-5B6DB12FA0C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806B9A8C-D873-73F2-63A0-BE6C3184DE39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8774A04A-4B02-C7E0-AB1D-F377E83CF481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C66D68-1B7D-83D8-5507-E61120E98E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983D42B-62F8-2424-98E1-EBD04B2EEB22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7D2C034-1AC1-9486-452B-8CF60EABB9D5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DE5530-9710-279B-CBD2-573259F1934A}"/>
              </a:ext>
            </a:extLst>
          </p:cNvPr>
          <p:cNvSpPr txBox="1"/>
          <p:nvPr/>
        </p:nvSpPr>
        <p:spPr>
          <a:xfrm>
            <a:off x="411922" y="975965"/>
            <a:ext cx="113191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A58FA9-9315-66B8-4DAC-6BD469ECCD11}"/>
              </a:ext>
            </a:extLst>
          </p:cNvPr>
          <p:cNvSpPr txBox="1"/>
          <p:nvPr/>
        </p:nvSpPr>
        <p:spPr>
          <a:xfrm>
            <a:off x="834865" y="4139842"/>
            <a:ext cx="217282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4090A3C-1755-FDD4-9E9E-DDF1C5E6A440}"/>
              </a:ext>
            </a:extLst>
          </p:cNvPr>
          <p:cNvSpPr txBox="1"/>
          <p:nvPr/>
        </p:nvSpPr>
        <p:spPr>
          <a:xfrm>
            <a:off x="3629827" y="2080522"/>
            <a:ext cx="217282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0521F0-7EA9-B408-6828-27124422735B}"/>
              </a:ext>
            </a:extLst>
          </p:cNvPr>
          <p:cNvSpPr txBox="1"/>
          <p:nvPr/>
        </p:nvSpPr>
        <p:spPr>
          <a:xfrm>
            <a:off x="6417591" y="4139842"/>
            <a:ext cx="217282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7E77EFE-DFBE-D9EC-BD11-3183CDD11367}"/>
              </a:ext>
            </a:extLst>
          </p:cNvPr>
          <p:cNvSpPr txBox="1"/>
          <p:nvPr/>
        </p:nvSpPr>
        <p:spPr>
          <a:xfrm>
            <a:off x="9231056" y="2080522"/>
            <a:ext cx="217282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4F448229-9350-C814-BD78-68EDE3A8514A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65B4991-A8E7-B652-8F4E-409F5D329F43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21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BDC56A-6E83-2D9B-2DB0-E01260351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2C526DA-7E87-B126-4D5C-D64571ABD3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04F6BD-7868-539B-ADFE-BF18571B51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30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41" grpId="0"/>
      <p:bldP spid="42" grpId="0"/>
      <p:bldP spid="43" grpId="0"/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F7683D7-C717-B303-54A4-7CEF16324C4D}"/>
              </a:ext>
            </a:extLst>
          </p:cNvPr>
          <p:cNvSpPr txBox="1"/>
          <p:nvPr/>
        </p:nvSpPr>
        <p:spPr>
          <a:xfrm>
            <a:off x="546410" y="1663116"/>
            <a:ext cx="11016731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4AD92F-FB1A-88DB-4918-E043B8C453C1}"/>
              </a:ext>
            </a:extLst>
          </p:cNvPr>
          <p:cNvSpPr txBox="1"/>
          <p:nvPr/>
        </p:nvSpPr>
        <p:spPr>
          <a:xfrm>
            <a:off x="411922" y="9333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F95D21-2366-C9B5-2930-1C9D58D6EC2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C15520-F1D1-299D-4C4C-9EE0BBA6E9B0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976B7A-4B4F-7477-9FAD-6FE1750AAD63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90C865-7713-D825-0536-ED1AB4F66AA3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FA9401-B4D7-C331-53E4-02539A8167BE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8BB983-4979-DE96-7535-DF1A54AAAC54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1E5F0A-13BE-3664-D988-CB334BDB6335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876D7103-97E1-881A-04BA-6872AFD77D2C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E53F844B-6C26-975E-0B75-999F5B86C8A5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9028861D-61BD-29B6-2948-3E14E84A1692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1A08E076-5945-E7B7-08B4-20A184247886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1DAB0A14-1782-71B7-E5DE-92D2C787386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413763-BEC2-2029-A43C-091945ED73C0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D5621CA-BA7E-FA1F-0DA1-9D95A005DCED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E94DDA8-CD93-DBDA-C2B1-4EE684ACA192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256CA1-1A4E-2E43-2B9D-8E04237C25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645" y="3564669"/>
            <a:ext cx="11319161" cy="2852375"/>
          </a:xfrm>
          <a:prstGeom prst="rect">
            <a:avLst/>
          </a:prstGeom>
        </p:spPr>
      </p:pic>
      <p:sp>
        <p:nvSpPr>
          <p:cNvPr id="24" name="Google Shape;743;p56">
            <a:extLst>
              <a:ext uri="{FF2B5EF4-FFF2-40B4-BE49-F238E27FC236}">
                <a16:creationId xmlns:a16="http://schemas.microsoft.com/office/drawing/2014/main" id="{D0515F2F-0972-FB49-7572-4AFC9283E3B0}"/>
              </a:ext>
            </a:extLst>
          </p:cNvPr>
          <p:cNvSpPr/>
          <p:nvPr/>
        </p:nvSpPr>
        <p:spPr>
          <a:xfrm rot="-5400000">
            <a:off x="4673361" y="-642950"/>
            <a:ext cx="2852377" cy="11300711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" name="Google Shape;789;p61">
            <a:extLst>
              <a:ext uri="{FF2B5EF4-FFF2-40B4-BE49-F238E27FC236}">
                <a16:creationId xmlns:a16="http://schemas.microsoft.com/office/drawing/2014/main" id="{63509203-ADEB-DAB7-1E15-35BC627F4839}"/>
              </a:ext>
            </a:extLst>
          </p:cNvPr>
          <p:cNvSpPr/>
          <p:nvPr/>
        </p:nvSpPr>
        <p:spPr>
          <a:xfrm>
            <a:off x="773269" y="3429000"/>
            <a:ext cx="10320540" cy="2254266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4C6075A-B46D-BB27-5D2E-2C4910EF1E2D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B01F16F-87BC-DB32-4F34-271D67A78B6B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22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7AD113-6658-8C4C-1FE7-11317E28F2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06642C3-44FA-D976-2ED6-072953DC4E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1B1C3F-C769-F4C0-B506-A824A4B0FD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99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21">
            <a:extLst>
              <a:ext uri="{FF2B5EF4-FFF2-40B4-BE49-F238E27FC236}">
                <a16:creationId xmlns:a16="http://schemas.microsoft.com/office/drawing/2014/main" id="{BC91773C-B18E-580D-1BE0-5028003EE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9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08286" y="1595459"/>
            <a:ext cx="2975428" cy="2104571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noFill/>
        </p:spPr>
      </p:pic>
      <p:pic>
        <p:nvPicPr>
          <p:cNvPr id="18" name="Picture Placeholder 23">
            <a:extLst>
              <a:ext uri="{FF2B5EF4-FFF2-40B4-BE49-F238E27FC236}">
                <a16:creationId xmlns:a16="http://schemas.microsoft.com/office/drawing/2014/main" id="{18EA3687-0F1B-C4CA-4B4D-0C9DC6EEEB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03769" y="1617230"/>
            <a:ext cx="2975428" cy="2104571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noFill/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D04282E-33D4-1621-CF94-9EA5EBE6CCC9}"/>
              </a:ext>
            </a:extLst>
          </p:cNvPr>
          <p:cNvSpPr/>
          <p:nvPr/>
        </p:nvSpPr>
        <p:spPr>
          <a:xfrm>
            <a:off x="4622797" y="3802204"/>
            <a:ext cx="2975428" cy="517744"/>
          </a:xfrm>
          <a:prstGeom prst="rect">
            <a:avLst/>
          </a:prstGeom>
          <a:solidFill>
            <a:srgbClr val="FCBD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95A3C9-56FD-6E71-C3A5-209277891B50}"/>
              </a:ext>
            </a:extLst>
          </p:cNvPr>
          <p:cNvSpPr/>
          <p:nvPr/>
        </p:nvSpPr>
        <p:spPr>
          <a:xfrm>
            <a:off x="4622797" y="4319947"/>
            <a:ext cx="2975428" cy="1684129"/>
          </a:xfrm>
          <a:prstGeom prst="rect">
            <a:avLst/>
          </a:prstGeom>
          <a:solidFill>
            <a:schemeClr val="bg2">
              <a:lumMod val="8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B6CDFA-E410-6643-C5FA-688AA440A36F}"/>
              </a:ext>
            </a:extLst>
          </p:cNvPr>
          <p:cNvSpPr/>
          <p:nvPr/>
        </p:nvSpPr>
        <p:spPr>
          <a:xfrm>
            <a:off x="8418280" y="3802204"/>
            <a:ext cx="2975428" cy="5177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4AC887-B0A2-2287-C940-2B3921055776}"/>
              </a:ext>
            </a:extLst>
          </p:cNvPr>
          <p:cNvSpPr/>
          <p:nvPr/>
        </p:nvSpPr>
        <p:spPr>
          <a:xfrm>
            <a:off x="8418280" y="4319947"/>
            <a:ext cx="2975428" cy="1684129"/>
          </a:xfrm>
          <a:prstGeom prst="rect">
            <a:avLst/>
          </a:prstGeom>
          <a:solidFill>
            <a:schemeClr val="bg2">
              <a:lumMod val="8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8885BE-10BC-DB38-DBF5-0995D802A518}"/>
              </a:ext>
            </a:extLst>
          </p:cNvPr>
          <p:cNvSpPr txBox="1"/>
          <p:nvPr/>
        </p:nvSpPr>
        <p:spPr>
          <a:xfrm>
            <a:off x="4672022" y="3802203"/>
            <a:ext cx="2975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5EAF2D-0C6D-5696-127A-06F7E7EC166D}"/>
              </a:ext>
            </a:extLst>
          </p:cNvPr>
          <p:cNvSpPr txBox="1"/>
          <p:nvPr/>
        </p:nvSpPr>
        <p:spPr>
          <a:xfrm>
            <a:off x="8418280" y="3793256"/>
            <a:ext cx="2975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70B2B9-0DB6-0808-98A8-F3354ED073EB}"/>
              </a:ext>
            </a:extLst>
          </p:cNvPr>
          <p:cNvSpPr txBox="1"/>
          <p:nvPr/>
        </p:nvSpPr>
        <p:spPr>
          <a:xfrm>
            <a:off x="4728658" y="4388975"/>
            <a:ext cx="275645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C03D39E-9C59-092D-538F-643865ABB251}"/>
              </a:ext>
            </a:extLst>
          </p:cNvPr>
          <p:cNvSpPr txBox="1"/>
          <p:nvPr/>
        </p:nvSpPr>
        <p:spPr>
          <a:xfrm>
            <a:off x="8498746" y="4304460"/>
            <a:ext cx="275645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27" name="Google Shape;775;p59">
            <a:extLst>
              <a:ext uri="{FF2B5EF4-FFF2-40B4-BE49-F238E27FC236}">
                <a16:creationId xmlns:a16="http://schemas.microsoft.com/office/drawing/2014/main" id="{C0908563-022F-C2DA-E02F-6F7FF24F1593}"/>
              </a:ext>
            </a:extLst>
          </p:cNvPr>
          <p:cNvSpPr/>
          <p:nvPr/>
        </p:nvSpPr>
        <p:spPr>
          <a:xfrm rot="-5400000">
            <a:off x="5036459" y="1167284"/>
            <a:ext cx="2104571" cy="2960917"/>
          </a:xfrm>
          <a:prstGeom prst="rect">
            <a:avLst/>
          </a:prstGeom>
          <a:solidFill>
            <a:srgbClr val="2A2828">
              <a:alpha val="56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" name="Google Shape;775;p59">
            <a:extLst>
              <a:ext uri="{FF2B5EF4-FFF2-40B4-BE49-F238E27FC236}">
                <a16:creationId xmlns:a16="http://schemas.microsoft.com/office/drawing/2014/main" id="{5F3A54C5-8D93-56EA-0737-2143D905ED46}"/>
              </a:ext>
            </a:extLst>
          </p:cNvPr>
          <p:cNvSpPr/>
          <p:nvPr/>
        </p:nvSpPr>
        <p:spPr>
          <a:xfrm rot="-5400000">
            <a:off x="8853709" y="1160028"/>
            <a:ext cx="2104571" cy="2975428"/>
          </a:xfrm>
          <a:prstGeom prst="rect">
            <a:avLst/>
          </a:prstGeom>
          <a:solidFill>
            <a:srgbClr val="2A2828">
              <a:alpha val="56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FE0245C-EEF6-7475-05A9-7BD9029EF032}"/>
              </a:ext>
            </a:extLst>
          </p:cNvPr>
          <p:cNvSpPr txBox="1"/>
          <p:nvPr/>
        </p:nvSpPr>
        <p:spPr>
          <a:xfrm>
            <a:off x="949568" y="1919908"/>
            <a:ext cx="3442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4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4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A2906D-9F3D-2CE3-3681-D51196200B60}"/>
              </a:ext>
            </a:extLst>
          </p:cNvPr>
          <p:cNvSpPr txBox="1"/>
          <p:nvPr/>
        </p:nvSpPr>
        <p:spPr>
          <a:xfrm>
            <a:off x="525855" y="2272667"/>
            <a:ext cx="3854750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E9D9554-58EA-508C-BDC3-833741D37EEA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6EDBBD-8FA4-5D5A-AE16-27774CCB1426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104819-E8D5-4AC0-EC6D-49784B86299D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E761045-4048-8BAA-8D1B-8F08C10E22D7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FB759A-2EB5-EFD4-FB9D-C054F3F12FAB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F8521CA-4E8E-CD67-8946-057E30C36D65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B93DE3CC-464A-BEC5-3F88-CF9D497711DB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83867D7A-43E7-4EBB-06D7-47310E664EE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98BF9667-6326-A09D-56B4-8AB60AB0DD2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BC26D9D8-BA98-2DC2-F63C-1F8C03936F50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675055CF-A163-9FFB-5FA6-B4C418E6C50D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BDBCD1C5-8AE7-8D1C-CFD3-06F660A4C708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F03AB80-0C44-9D38-6CBE-21F3E597176A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235D9C8-12DC-D329-F44F-2C604F296826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B7A936E-5499-2EEA-22FC-4846CF3B2B94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5781DB6-76E4-F8D7-F4AA-AA1084AB7CB9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DED725-AA49-6A13-5BE8-2E8C55248BAA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23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5F3E31E-2A51-165C-934A-A2684D0F78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EE0C85-33B6-716E-F4BE-FA38476FC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D2AD0B-A49A-28E7-1F17-4F838296A7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06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9;p61">
            <a:extLst>
              <a:ext uri="{FF2B5EF4-FFF2-40B4-BE49-F238E27FC236}">
                <a16:creationId xmlns:a16="http://schemas.microsoft.com/office/drawing/2014/main" id="{E43DB1AB-470D-E921-4C8B-FF2B5D608FCB}"/>
              </a:ext>
            </a:extLst>
          </p:cNvPr>
          <p:cNvSpPr/>
          <p:nvPr/>
        </p:nvSpPr>
        <p:spPr>
          <a:xfrm>
            <a:off x="1790800" y="2399200"/>
            <a:ext cx="8610400" cy="20596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6305D0-D5E1-7E37-0314-819F045ED6BC}"/>
              </a:ext>
            </a:extLst>
          </p:cNvPr>
          <p:cNvSpPr txBox="1"/>
          <p:nvPr/>
        </p:nvSpPr>
        <p:spPr>
          <a:xfrm>
            <a:off x="2552863" y="2875002"/>
            <a:ext cx="73828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>
                <a:solidFill>
                  <a:srgbClr val="E9B249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66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0408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EA28A-915B-57C7-52DF-610FC9BBE8AB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8220E-FD4D-1765-800C-F742E9556AAF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B0A54B-8757-0F0D-8E8B-76FDA574AF7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5BD69-1184-837F-FA08-6AE605EF165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B4818-CABD-DC23-5181-0410E020ADA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EEAB0-D6C9-6C93-6A7A-9D68DA7C325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CEC8198-0BF1-4E85-D1D2-9EA5EE8F263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06F86E-1931-2B2D-9EAE-DA022743D9C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A66C063-178F-6E96-B3D8-7BD2006DA78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F94166C-EFBA-4D36-1D24-E24E3F4834A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116BE3D-93EC-BC70-F5F1-EC9BC65D324C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5DB5156-99D4-598F-5733-0E3A05DB16C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9D36-3063-4898-8CB5-C35AF4D6F6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4B9C61-BD1D-076C-BEBC-859934A33B8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4DEF6A6-33B6-61D4-B1FF-F5CA5FF5EE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A1801-CCCC-0E7E-8B28-E9B844877D80}"/>
              </a:ext>
            </a:extLst>
          </p:cNvPr>
          <p:cNvSpPr txBox="1"/>
          <p:nvPr/>
        </p:nvSpPr>
        <p:spPr>
          <a:xfrm>
            <a:off x="546410" y="1777416"/>
            <a:ext cx="1101673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617FDF-32A0-23F8-4E07-CD189F3EA9A4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DE446A0-5ACD-D53B-9B81-79BCB204DB6C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E09A70-1BD4-729A-21F7-227ECB5C2992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25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02DE6FC-B10E-6533-4DDF-1948CA7FD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7B4B4CC-CA2A-1220-88FB-605A7E6B10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F9E39E1-7F12-A6D8-A9E5-F5FCA880E2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143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834;p64">
            <a:extLst>
              <a:ext uri="{FF2B5EF4-FFF2-40B4-BE49-F238E27FC236}">
                <a16:creationId xmlns:a16="http://schemas.microsoft.com/office/drawing/2014/main" id="{F76359BB-D8CB-6F00-8329-BFC1DD883D1D}"/>
              </a:ext>
            </a:extLst>
          </p:cNvPr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6291" y="2062976"/>
            <a:ext cx="3843002" cy="43437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35;p64">
            <a:extLst>
              <a:ext uri="{FF2B5EF4-FFF2-40B4-BE49-F238E27FC236}">
                <a16:creationId xmlns:a16="http://schemas.microsoft.com/office/drawing/2014/main" id="{0CBEC904-CD06-AE8C-9151-41060EAF9B34}"/>
              </a:ext>
            </a:extLst>
          </p:cNvPr>
          <p:cNvSpPr/>
          <p:nvPr/>
        </p:nvSpPr>
        <p:spPr>
          <a:xfrm rot="-5400000">
            <a:off x="7645897" y="2313368"/>
            <a:ext cx="4343791" cy="3843003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836;p64">
            <a:extLst>
              <a:ext uri="{FF2B5EF4-FFF2-40B4-BE49-F238E27FC236}">
                <a16:creationId xmlns:a16="http://schemas.microsoft.com/office/drawing/2014/main" id="{1F2176A5-B3D1-76F3-966D-CE27E49C4E05}"/>
              </a:ext>
            </a:extLst>
          </p:cNvPr>
          <p:cNvSpPr/>
          <p:nvPr/>
        </p:nvSpPr>
        <p:spPr>
          <a:xfrm>
            <a:off x="6367335" y="1550018"/>
            <a:ext cx="4639649" cy="4131411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AE459-25DE-52CB-5564-F296A4732D1C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EB318A-A64B-73BC-5CD3-36F64ABF3B42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E85FB5-C3B1-B030-E236-17BEF4248BBC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BC5E31-DB24-F97B-E948-E85D97AC9B2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0EF9E1-DA42-49B8-E209-3EC98F7D28FD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443709-8770-35DC-749A-32E38F7076B0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C7F7C240-1FFC-75D3-6D49-7F02361C37CF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8550697C-07E6-6507-0423-689DD9FB2B3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C4A313F8-611F-87F6-967C-4FB5A59C0652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1110FAA-2F27-7659-CF55-ECA9C8709502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48DE0E9-C607-63F6-94E6-974F6BBAB122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5916769A-F099-F9C5-9507-F199D74CAD8E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658929-033A-8BD7-5741-97D8DE7EAFFA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DA041B-FC65-E633-18CE-DDFEA9FEFB7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C9B7D3B-9C67-87F1-A1AD-9995799C6C6A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DF2E13-3F8A-4638-0BF2-BBB9E53D32F3}"/>
              </a:ext>
            </a:extLst>
          </p:cNvPr>
          <p:cNvSpPr txBox="1"/>
          <p:nvPr/>
        </p:nvSpPr>
        <p:spPr>
          <a:xfrm>
            <a:off x="1873393" y="1480588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DAB630-09DD-576D-7F7B-2C2DB8DDE3A0}"/>
              </a:ext>
            </a:extLst>
          </p:cNvPr>
          <p:cNvSpPr txBox="1"/>
          <p:nvPr/>
        </p:nvSpPr>
        <p:spPr>
          <a:xfrm>
            <a:off x="562708" y="2067807"/>
            <a:ext cx="5562435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2CC6EA9-BD35-A4AA-2265-DDD3443EAEC1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ABE896-7E2A-ED5B-350D-58C18A23D995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26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D4E127-5837-5113-D2D3-0044DCAC13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1323F39-6F16-C645-5147-AE47A67B57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ED8DBE-FC23-21B2-9596-443B0A5234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01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>
            <a:extLst>
              <a:ext uri="{FF2B5EF4-FFF2-40B4-BE49-F238E27FC236}">
                <a16:creationId xmlns:a16="http://schemas.microsoft.com/office/drawing/2014/main" id="{AAB2C308-9182-E41F-BC78-D3836985ADE6}"/>
              </a:ext>
            </a:extLst>
          </p:cNvPr>
          <p:cNvSpPr/>
          <p:nvPr/>
        </p:nvSpPr>
        <p:spPr>
          <a:xfrm>
            <a:off x="10993342" y="5209557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19C9D84-EF47-2C2B-ABA0-27DAE517D8DB}"/>
              </a:ext>
            </a:extLst>
          </p:cNvPr>
          <p:cNvSpPr/>
          <p:nvPr/>
        </p:nvSpPr>
        <p:spPr>
          <a:xfrm>
            <a:off x="11009104" y="3676334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2BEEB6A-A3B8-CE70-29E1-34F4F6220F3E}"/>
              </a:ext>
            </a:extLst>
          </p:cNvPr>
          <p:cNvSpPr/>
          <p:nvPr/>
        </p:nvSpPr>
        <p:spPr>
          <a:xfrm>
            <a:off x="10976292" y="2207212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A3F65C-70F8-F18A-6254-03D64FA860C0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9BB5A-7E66-AA7F-004E-039B0CCCB86B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B3AE6F-3BA5-1A1E-1761-8A347CEDC20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47F34C-8A04-88B8-509B-98BD7A3DB482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33A41D-5D8B-7E22-E1D8-4AF9912EDB33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5E7BC2-A343-A6C5-7389-C16E28536C58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0E1B4B36-936F-0C79-E0AF-E24308CF6894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1DE2D4FA-85B1-40DC-D138-060FAFC5C89F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FFA1369B-3A7A-292A-5333-8B92CEB380E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E42C5234-168D-330D-C399-D7E29C91584D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39409FD-8B1C-0B72-63B8-82958D27A8B8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F95C729-FAB3-E552-67BF-01F3201D4760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BB0CD-55BA-587F-03B7-08E92C8597AA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D58FB0-4104-2FF2-991F-FCD81514766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2DA4314-3054-4453-FE55-190414A0E818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5F31DA-F8B8-378A-70F0-1E75638A53D7}"/>
              </a:ext>
            </a:extLst>
          </p:cNvPr>
          <p:cNvGrpSpPr/>
          <p:nvPr/>
        </p:nvGrpSpPr>
        <p:grpSpPr>
          <a:xfrm>
            <a:off x="10878506" y="3541282"/>
            <a:ext cx="586513" cy="554821"/>
            <a:chOff x="2039033" y="3624291"/>
            <a:chExt cx="763795" cy="722524"/>
          </a:xfrm>
        </p:grpSpPr>
        <p:sp>
          <p:nvSpPr>
            <p:cNvPr id="33" name="Google Shape;855;p65">
              <a:extLst>
                <a:ext uri="{FF2B5EF4-FFF2-40B4-BE49-F238E27FC236}">
                  <a16:creationId xmlns:a16="http://schemas.microsoft.com/office/drawing/2014/main" id="{8049AD72-64FD-EBAD-C30D-88578F808C33}"/>
                </a:ext>
              </a:extLst>
            </p:cNvPr>
            <p:cNvSpPr/>
            <p:nvPr/>
          </p:nvSpPr>
          <p:spPr>
            <a:xfrm>
              <a:off x="2039033" y="3624291"/>
              <a:ext cx="763795" cy="722524"/>
            </a:xfrm>
            <a:custGeom>
              <a:avLst/>
              <a:gdLst/>
              <a:ahLst/>
              <a:cxnLst/>
              <a:rect l="l" t="t" r="r" b="b"/>
              <a:pathLst>
                <a:path w="18229" h="17244" extrusionOk="0">
                  <a:moveTo>
                    <a:pt x="4107" y="876"/>
                  </a:moveTo>
                  <a:cubicBezTo>
                    <a:pt x="4436" y="876"/>
                    <a:pt x="4764" y="1152"/>
                    <a:pt x="4764" y="1533"/>
                  </a:cubicBezTo>
                  <a:lnTo>
                    <a:pt x="4764" y="1861"/>
                  </a:lnTo>
                  <a:cubicBezTo>
                    <a:pt x="4620" y="1873"/>
                    <a:pt x="4455" y="1880"/>
                    <a:pt x="4280" y="1880"/>
                  </a:cubicBezTo>
                  <a:cubicBezTo>
                    <a:pt x="3586" y="1880"/>
                    <a:pt x="2713" y="1773"/>
                    <a:pt x="2189" y="1424"/>
                  </a:cubicBezTo>
                  <a:cubicBezTo>
                    <a:pt x="2246" y="1095"/>
                    <a:pt x="2518" y="876"/>
                    <a:pt x="2846" y="876"/>
                  </a:cubicBezTo>
                  <a:close/>
                  <a:moveTo>
                    <a:pt x="9143" y="548"/>
                  </a:moveTo>
                  <a:cubicBezTo>
                    <a:pt x="9909" y="548"/>
                    <a:pt x="10566" y="1152"/>
                    <a:pt x="10675" y="1861"/>
                  </a:cubicBezTo>
                  <a:cubicBezTo>
                    <a:pt x="10620" y="1861"/>
                    <a:pt x="10124" y="1931"/>
                    <a:pt x="9511" y="1931"/>
                  </a:cubicBezTo>
                  <a:cubicBezTo>
                    <a:pt x="8904" y="1931"/>
                    <a:pt x="8182" y="1863"/>
                    <a:pt x="7663" y="1590"/>
                  </a:cubicBezTo>
                  <a:cubicBezTo>
                    <a:pt x="7882" y="986"/>
                    <a:pt x="8429" y="548"/>
                    <a:pt x="9143" y="548"/>
                  </a:cubicBezTo>
                  <a:close/>
                  <a:moveTo>
                    <a:pt x="2189" y="2080"/>
                  </a:moveTo>
                  <a:cubicBezTo>
                    <a:pt x="2575" y="2299"/>
                    <a:pt x="3122" y="2409"/>
                    <a:pt x="3779" y="2466"/>
                  </a:cubicBezTo>
                  <a:lnTo>
                    <a:pt x="4764" y="2466"/>
                  </a:lnTo>
                  <a:cubicBezTo>
                    <a:pt x="4764" y="3341"/>
                    <a:pt x="4160" y="4051"/>
                    <a:pt x="3450" y="4051"/>
                  </a:cubicBezTo>
                  <a:cubicBezTo>
                    <a:pt x="2737" y="4051"/>
                    <a:pt x="2189" y="3341"/>
                    <a:pt x="2189" y="2466"/>
                  </a:cubicBezTo>
                  <a:lnTo>
                    <a:pt x="2189" y="2080"/>
                  </a:lnTo>
                  <a:close/>
                  <a:moveTo>
                    <a:pt x="7829" y="2299"/>
                  </a:moveTo>
                  <a:cubicBezTo>
                    <a:pt x="8429" y="2466"/>
                    <a:pt x="9086" y="2518"/>
                    <a:pt x="9633" y="2518"/>
                  </a:cubicBezTo>
                  <a:lnTo>
                    <a:pt x="10399" y="2518"/>
                  </a:lnTo>
                  <a:cubicBezTo>
                    <a:pt x="10399" y="3341"/>
                    <a:pt x="9799" y="4051"/>
                    <a:pt x="9143" y="4051"/>
                  </a:cubicBezTo>
                  <a:cubicBezTo>
                    <a:pt x="8429" y="4051"/>
                    <a:pt x="7829" y="3341"/>
                    <a:pt x="7829" y="2466"/>
                  </a:cubicBezTo>
                  <a:lnTo>
                    <a:pt x="7829" y="2299"/>
                  </a:lnTo>
                  <a:close/>
                  <a:moveTo>
                    <a:pt x="15106" y="876"/>
                  </a:moveTo>
                  <a:cubicBezTo>
                    <a:pt x="15654" y="876"/>
                    <a:pt x="16092" y="1314"/>
                    <a:pt x="16092" y="1861"/>
                  </a:cubicBezTo>
                  <a:lnTo>
                    <a:pt x="16092" y="2466"/>
                  </a:lnTo>
                  <a:cubicBezTo>
                    <a:pt x="16092" y="3341"/>
                    <a:pt x="15492" y="4051"/>
                    <a:pt x="14778" y="4051"/>
                  </a:cubicBezTo>
                  <a:cubicBezTo>
                    <a:pt x="14069" y="4051"/>
                    <a:pt x="13521" y="3341"/>
                    <a:pt x="13521" y="2466"/>
                  </a:cubicBezTo>
                  <a:lnTo>
                    <a:pt x="13521" y="1861"/>
                  </a:lnTo>
                  <a:cubicBezTo>
                    <a:pt x="13521" y="1314"/>
                    <a:pt x="13959" y="876"/>
                    <a:pt x="14450" y="876"/>
                  </a:cubicBezTo>
                  <a:close/>
                  <a:moveTo>
                    <a:pt x="7444" y="3503"/>
                  </a:moveTo>
                  <a:cubicBezTo>
                    <a:pt x="7553" y="3722"/>
                    <a:pt x="7720" y="3941"/>
                    <a:pt x="7882" y="4108"/>
                  </a:cubicBezTo>
                  <a:lnTo>
                    <a:pt x="7882" y="4217"/>
                  </a:lnTo>
                  <a:cubicBezTo>
                    <a:pt x="7882" y="4379"/>
                    <a:pt x="7772" y="4489"/>
                    <a:pt x="7663" y="4546"/>
                  </a:cubicBezTo>
                  <a:lnTo>
                    <a:pt x="7063" y="4765"/>
                  </a:lnTo>
                  <a:cubicBezTo>
                    <a:pt x="6896" y="4655"/>
                    <a:pt x="6734" y="4436"/>
                    <a:pt x="6677" y="4270"/>
                  </a:cubicBezTo>
                  <a:cubicBezTo>
                    <a:pt x="7063" y="4160"/>
                    <a:pt x="7334" y="3889"/>
                    <a:pt x="7444" y="3503"/>
                  </a:cubicBezTo>
                  <a:close/>
                  <a:moveTo>
                    <a:pt x="10785" y="3503"/>
                  </a:moveTo>
                  <a:cubicBezTo>
                    <a:pt x="10894" y="3889"/>
                    <a:pt x="11223" y="4160"/>
                    <a:pt x="11551" y="4270"/>
                  </a:cubicBezTo>
                  <a:cubicBezTo>
                    <a:pt x="11494" y="4436"/>
                    <a:pt x="11385" y="4655"/>
                    <a:pt x="11166" y="4765"/>
                  </a:cubicBezTo>
                  <a:lnTo>
                    <a:pt x="10618" y="4546"/>
                  </a:lnTo>
                  <a:cubicBezTo>
                    <a:pt x="10456" y="4489"/>
                    <a:pt x="10347" y="4379"/>
                    <a:pt x="10347" y="4217"/>
                  </a:cubicBezTo>
                  <a:lnTo>
                    <a:pt x="10347" y="4108"/>
                  </a:lnTo>
                  <a:cubicBezTo>
                    <a:pt x="10509" y="3941"/>
                    <a:pt x="10675" y="3722"/>
                    <a:pt x="10785" y="3503"/>
                  </a:cubicBezTo>
                  <a:close/>
                  <a:moveTo>
                    <a:pt x="15492" y="4489"/>
                  </a:moveTo>
                  <a:cubicBezTo>
                    <a:pt x="15544" y="4655"/>
                    <a:pt x="15601" y="4817"/>
                    <a:pt x="15711" y="4927"/>
                  </a:cubicBezTo>
                  <a:cubicBezTo>
                    <a:pt x="15382" y="5255"/>
                    <a:pt x="14997" y="5474"/>
                    <a:pt x="14778" y="5583"/>
                  </a:cubicBezTo>
                  <a:cubicBezTo>
                    <a:pt x="14559" y="5474"/>
                    <a:pt x="14178" y="5255"/>
                    <a:pt x="13850" y="4927"/>
                  </a:cubicBezTo>
                  <a:cubicBezTo>
                    <a:pt x="13959" y="4817"/>
                    <a:pt x="14069" y="4655"/>
                    <a:pt x="14121" y="4489"/>
                  </a:cubicBezTo>
                  <a:cubicBezTo>
                    <a:pt x="14288" y="4598"/>
                    <a:pt x="14559" y="4655"/>
                    <a:pt x="14778" y="4655"/>
                  </a:cubicBezTo>
                  <a:cubicBezTo>
                    <a:pt x="15054" y="4655"/>
                    <a:pt x="15273" y="4598"/>
                    <a:pt x="15492" y="4489"/>
                  </a:cubicBezTo>
                  <a:close/>
                  <a:moveTo>
                    <a:pt x="4160" y="4489"/>
                  </a:moveTo>
                  <a:cubicBezTo>
                    <a:pt x="4217" y="4708"/>
                    <a:pt x="4379" y="4874"/>
                    <a:pt x="4545" y="5036"/>
                  </a:cubicBezTo>
                  <a:cubicBezTo>
                    <a:pt x="4379" y="5255"/>
                    <a:pt x="4050" y="5583"/>
                    <a:pt x="3779" y="5912"/>
                  </a:cubicBezTo>
                  <a:lnTo>
                    <a:pt x="3779" y="5312"/>
                  </a:lnTo>
                  <a:cubicBezTo>
                    <a:pt x="3779" y="5146"/>
                    <a:pt x="3612" y="5036"/>
                    <a:pt x="3450" y="5036"/>
                  </a:cubicBezTo>
                  <a:cubicBezTo>
                    <a:pt x="3284" y="5036"/>
                    <a:pt x="3175" y="5146"/>
                    <a:pt x="3175" y="5312"/>
                  </a:cubicBezTo>
                  <a:lnTo>
                    <a:pt x="3175" y="5912"/>
                  </a:lnTo>
                  <a:cubicBezTo>
                    <a:pt x="2846" y="5583"/>
                    <a:pt x="2518" y="5255"/>
                    <a:pt x="2356" y="5036"/>
                  </a:cubicBezTo>
                  <a:cubicBezTo>
                    <a:pt x="2575" y="4874"/>
                    <a:pt x="2684" y="4708"/>
                    <a:pt x="2794" y="4489"/>
                  </a:cubicBezTo>
                  <a:cubicBezTo>
                    <a:pt x="2956" y="4598"/>
                    <a:pt x="3231" y="4655"/>
                    <a:pt x="3450" y="4655"/>
                  </a:cubicBezTo>
                  <a:cubicBezTo>
                    <a:pt x="3722" y="4655"/>
                    <a:pt x="3941" y="4598"/>
                    <a:pt x="4160" y="4489"/>
                  </a:cubicBezTo>
                  <a:close/>
                  <a:moveTo>
                    <a:pt x="9799" y="4489"/>
                  </a:moveTo>
                  <a:cubicBezTo>
                    <a:pt x="9909" y="4708"/>
                    <a:pt x="10018" y="4874"/>
                    <a:pt x="10237" y="5036"/>
                  </a:cubicBezTo>
                  <a:cubicBezTo>
                    <a:pt x="10018" y="5364"/>
                    <a:pt x="9524" y="5859"/>
                    <a:pt x="9143" y="6188"/>
                  </a:cubicBezTo>
                  <a:cubicBezTo>
                    <a:pt x="8757" y="5859"/>
                    <a:pt x="8267" y="5364"/>
                    <a:pt x="8048" y="5036"/>
                  </a:cubicBezTo>
                  <a:cubicBezTo>
                    <a:pt x="8210" y="4874"/>
                    <a:pt x="8376" y="4708"/>
                    <a:pt x="8429" y="4489"/>
                  </a:cubicBezTo>
                  <a:cubicBezTo>
                    <a:pt x="8648" y="4598"/>
                    <a:pt x="8867" y="4655"/>
                    <a:pt x="9143" y="4655"/>
                  </a:cubicBezTo>
                  <a:cubicBezTo>
                    <a:pt x="9362" y="4655"/>
                    <a:pt x="9581" y="4598"/>
                    <a:pt x="9799" y="4489"/>
                  </a:cubicBezTo>
                  <a:close/>
                  <a:moveTo>
                    <a:pt x="5092" y="5202"/>
                  </a:moveTo>
                  <a:lnTo>
                    <a:pt x="5530" y="5364"/>
                  </a:lnTo>
                  <a:cubicBezTo>
                    <a:pt x="5802" y="5474"/>
                    <a:pt x="6021" y="5693"/>
                    <a:pt x="6021" y="5969"/>
                  </a:cubicBezTo>
                  <a:lnTo>
                    <a:pt x="6021" y="7225"/>
                  </a:lnTo>
                  <a:lnTo>
                    <a:pt x="5311" y="7225"/>
                  </a:lnTo>
                  <a:lnTo>
                    <a:pt x="5311" y="6897"/>
                  </a:lnTo>
                  <a:cubicBezTo>
                    <a:pt x="5311" y="6735"/>
                    <a:pt x="5202" y="6569"/>
                    <a:pt x="5035" y="6569"/>
                  </a:cubicBezTo>
                  <a:cubicBezTo>
                    <a:pt x="4873" y="6569"/>
                    <a:pt x="4764" y="6735"/>
                    <a:pt x="4764" y="6897"/>
                  </a:cubicBezTo>
                  <a:lnTo>
                    <a:pt x="4764" y="7225"/>
                  </a:lnTo>
                  <a:lnTo>
                    <a:pt x="2189" y="7225"/>
                  </a:lnTo>
                  <a:lnTo>
                    <a:pt x="2189" y="6897"/>
                  </a:lnTo>
                  <a:cubicBezTo>
                    <a:pt x="2189" y="6735"/>
                    <a:pt x="2027" y="6569"/>
                    <a:pt x="1861" y="6569"/>
                  </a:cubicBezTo>
                  <a:cubicBezTo>
                    <a:pt x="1699" y="6569"/>
                    <a:pt x="1589" y="6735"/>
                    <a:pt x="1589" y="6897"/>
                  </a:cubicBezTo>
                  <a:lnTo>
                    <a:pt x="1589" y="7225"/>
                  </a:lnTo>
                  <a:lnTo>
                    <a:pt x="933" y="7225"/>
                  </a:lnTo>
                  <a:lnTo>
                    <a:pt x="933" y="5969"/>
                  </a:lnTo>
                  <a:cubicBezTo>
                    <a:pt x="933" y="5693"/>
                    <a:pt x="1095" y="5474"/>
                    <a:pt x="1371" y="5364"/>
                  </a:cubicBezTo>
                  <a:lnTo>
                    <a:pt x="1808" y="5202"/>
                  </a:lnTo>
                  <a:cubicBezTo>
                    <a:pt x="2137" y="5802"/>
                    <a:pt x="3175" y="6678"/>
                    <a:pt x="3284" y="6788"/>
                  </a:cubicBezTo>
                  <a:cubicBezTo>
                    <a:pt x="3341" y="6844"/>
                    <a:pt x="3393" y="6844"/>
                    <a:pt x="3450" y="6844"/>
                  </a:cubicBezTo>
                  <a:cubicBezTo>
                    <a:pt x="3503" y="6844"/>
                    <a:pt x="3612" y="6844"/>
                    <a:pt x="3669" y="6788"/>
                  </a:cubicBezTo>
                  <a:cubicBezTo>
                    <a:pt x="3779" y="6678"/>
                    <a:pt x="4764" y="5802"/>
                    <a:pt x="5092" y="5202"/>
                  </a:cubicBezTo>
                  <a:close/>
                  <a:moveTo>
                    <a:pt x="10785" y="5202"/>
                  </a:moveTo>
                  <a:lnTo>
                    <a:pt x="11223" y="5364"/>
                  </a:lnTo>
                  <a:cubicBezTo>
                    <a:pt x="11494" y="5474"/>
                    <a:pt x="11660" y="5693"/>
                    <a:pt x="11660" y="5969"/>
                  </a:cubicBezTo>
                  <a:lnTo>
                    <a:pt x="11660" y="7225"/>
                  </a:lnTo>
                  <a:lnTo>
                    <a:pt x="11004" y="7225"/>
                  </a:lnTo>
                  <a:lnTo>
                    <a:pt x="11004" y="6897"/>
                  </a:lnTo>
                  <a:cubicBezTo>
                    <a:pt x="11004" y="6735"/>
                    <a:pt x="10837" y="6569"/>
                    <a:pt x="10675" y="6569"/>
                  </a:cubicBezTo>
                  <a:cubicBezTo>
                    <a:pt x="10509" y="6569"/>
                    <a:pt x="10399" y="6735"/>
                    <a:pt x="10399" y="6897"/>
                  </a:cubicBezTo>
                  <a:lnTo>
                    <a:pt x="10399" y="7225"/>
                  </a:lnTo>
                  <a:lnTo>
                    <a:pt x="7829" y="7225"/>
                  </a:lnTo>
                  <a:lnTo>
                    <a:pt x="7829" y="6897"/>
                  </a:lnTo>
                  <a:cubicBezTo>
                    <a:pt x="7829" y="6735"/>
                    <a:pt x="7720" y="6569"/>
                    <a:pt x="7553" y="6569"/>
                  </a:cubicBezTo>
                  <a:cubicBezTo>
                    <a:pt x="7391" y="6569"/>
                    <a:pt x="7282" y="6735"/>
                    <a:pt x="7282" y="6897"/>
                  </a:cubicBezTo>
                  <a:lnTo>
                    <a:pt x="7282" y="7225"/>
                  </a:lnTo>
                  <a:lnTo>
                    <a:pt x="6568" y="7225"/>
                  </a:lnTo>
                  <a:lnTo>
                    <a:pt x="6568" y="5969"/>
                  </a:lnTo>
                  <a:cubicBezTo>
                    <a:pt x="6568" y="5693"/>
                    <a:pt x="6787" y="5474"/>
                    <a:pt x="7006" y="5364"/>
                  </a:cubicBezTo>
                  <a:lnTo>
                    <a:pt x="7444" y="5202"/>
                  </a:lnTo>
                  <a:cubicBezTo>
                    <a:pt x="7829" y="5802"/>
                    <a:pt x="8814" y="6678"/>
                    <a:pt x="8924" y="6788"/>
                  </a:cubicBezTo>
                  <a:cubicBezTo>
                    <a:pt x="8976" y="6844"/>
                    <a:pt x="9033" y="6844"/>
                    <a:pt x="9143" y="6844"/>
                  </a:cubicBezTo>
                  <a:cubicBezTo>
                    <a:pt x="9195" y="6844"/>
                    <a:pt x="9252" y="6844"/>
                    <a:pt x="9305" y="6788"/>
                  </a:cubicBezTo>
                  <a:cubicBezTo>
                    <a:pt x="9414" y="6678"/>
                    <a:pt x="10456" y="5802"/>
                    <a:pt x="10785" y="5202"/>
                  </a:cubicBezTo>
                  <a:close/>
                  <a:moveTo>
                    <a:pt x="13302" y="5146"/>
                  </a:moveTo>
                  <a:lnTo>
                    <a:pt x="13302" y="5202"/>
                  </a:lnTo>
                  <a:cubicBezTo>
                    <a:pt x="13683" y="5640"/>
                    <a:pt x="14231" y="5969"/>
                    <a:pt x="14507" y="6131"/>
                  </a:cubicBezTo>
                  <a:lnTo>
                    <a:pt x="14507" y="7225"/>
                  </a:lnTo>
                  <a:lnTo>
                    <a:pt x="13521" y="7225"/>
                  </a:lnTo>
                  <a:lnTo>
                    <a:pt x="13521" y="6897"/>
                  </a:lnTo>
                  <a:cubicBezTo>
                    <a:pt x="13521" y="6735"/>
                    <a:pt x="13355" y="6569"/>
                    <a:pt x="13193" y="6569"/>
                  </a:cubicBezTo>
                  <a:cubicBezTo>
                    <a:pt x="13027" y="6569"/>
                    <a:pt x="12917" y="6735"/>
                    <a:pt x="12917" y="6897"/>
                  </a:cubicBezTo>
                  <a:lnTo>
                    <a:pt x="12917" y="7225"/>
                  </a:lnTo>
                  <a:lnTo>
                    <a:pt x="12260" y="7225"/>
                  </a:lnTo>
                  <a:lnTo>
                    <a:pt x="12260" y="5969"/>
                  </a:lnTo>
                  <a:cubicBezTo>
                    <a:pt x="12260" y="5693"/>
                    <a:pt x="12427" y="5474"/>
                    <a:pt x="12698" y="5364"/>
                  </a:cubicBezTo>
                  <a:lnTo>
                    <a:pt x="13302" y="5146"/>
                  </a:lnTo>
                  <a:close/>
                  <a:moveTo>
                    <a:pt x="16258" y="5146"/>
                  </a:moveTo>
                  <a:lnTo>
                    <a:pt x="16858" y="5364"/>
                  </a:lnTo>
                  <a:cubicBezTo>
                    <a:pt x="17134" y="5474"/>
                    <a:pt x="17353" y="5693"/>
                    <a:pt x="17353" y="5969"/>
                  </a:cubicBezTo>
                  <a:lnTo>
                    <a:pt x="17353" y="7225"/>
                  </a:lnTo>
                  <a:lnTo>
                    <a:pt x="16639" y="7225"/>
                  </a:lnTo>
                  <a:lnTo>
                    <a:pt x="16639" y="6897"/>
                  </a:lnTo>
                  <a:cubicBezTo>
                    <a:pt x="16639" y="6735"/>
                    <a:pt x="16529" y="6569"/>
                    <a:pt x="16367" y="6569"/>
                  </a:cubicBezTo>
                  <a:cubicBezTo>
                    <a:pt x="16201" y="6569"/>
                    <a:pt x="16092" y="6735"/>
                    <a:pt x="16092" y="6897"/>
                  </a:cubicBezTo>
                  <a:lnTo>
                    <a:pt x="16092" y="7225"/>
                  </a:lnTo>
                  <a:lnTo>
                    <a:pt x="15106" y="7225"/>
                  </a:lnTo>
                  <a:lnTo>
                    <a:pt x="15106" y="6131"/>
                  </a:lnTo>
                  <a:cubicBezTo>
                    <a:pt x="15325" y="5969"/>
                    <a:pt x="15873" y="5640"/>
                    <a:pt x="16258" y="5202"/>
                  </a:cubicBezTo>
                  <a:lnTo>
                    <a:pt x="16258" y="5146"/>
                  </a:lnTo>
                  <a:close/>
                  <a:moveTo>
                    <a:pt x="17296" y="7830"/>
                  </a:moveTo>
                  <a:cubicBezTo>
                    <a:pt x="17515" y="7830"/>
                    <a:pt x="17624" y="7939"/>
                    <a:pt x="17624" y="8158"/>
                  </a:cubicBezTo>
                  <a:cubicBezTo>
                    <a:pt x="17624" y="8320"/>
                    <a:pt x="17515" y="8486"/>
                    <a:pt x="17296" y="8486"/>
                  </a:cubicBezTo>
                  <a:lnTo>
                    <a:pt x="933" y="8486"/>
                  </a:lnTo>
                  <a:cubicBezTo>
                    <a:pt x="766" y="8486"/>
                    <a:pt x="604" y="8320"/>
                    <a:pt x="604" y="8158"/>
                  </a:cubicBezTo>
                  <a:cubicBezTo>
                    <a:pt x="604" y="7939"/>
                    <a:pt x="766" y="7830"/>
                    <a:pt x="933" y="7830"/>
                  </a:cubicBezTo>
                  <a:close/>
                  <a:moveTo>
                    <a:pt x="17024" y="9086"/>
                  </a:moveTo>
                  <a:lnTo>
                    <a:pt x="17024" y="15383"/>
                  </a:lnTo>
                  <a:lnTo>
                    <a:pt x="1261" y="15383"/>
                  </a:lnTo>
                  <a:lnTo>
                    <a:pt x="1261" y="9086"/>
                  </a:lnTo>
                  <a:close/>
                  <a:moveTo>
                    <a:pt x="17296" y="15983"/>
                  </a:moveTo>
                  <a:cubicBezTo>
                    <a:pt x="17515" y="15983"/>
                    <a:pt x="17624" y="16149"/>
                    <a:pt x="17624" y="16311"/>
                  </a:cubicBezTo>
                  <a:cubicBezTo>
                    <a:pt x="17624" y="16530"/>
                    <a:pt x="17515" y="16640"/>
                    <a:pt x="17296" y="16640"/>
                  </a:cubicBezTo>
                  <a:lnTo>
                    <a:pt x="933" y="16640"/>
                  </a:lnTo>
                  <a:cubicBezTo>
                    <a:pt x="766" y="16640"/>
                    <a:pt x="604" y="16530"/>
                    <a:pt x="604" y="16311"/>
                  </a:cubicBezTo>
                  <a:cubicBezTo>
                    <a:pt x="604" y="16149"/>
                    <a:pt x="766" y="15983"/>
                    <a:pt x="933" y="15983"/>
                  </a:cubicBezTo>
                  <a:close/>
                  <a:moveTo>
                    <a:pt x="9143" y="1"/>
                  </a:moveTo>
                  <a:cubicBezTo>
                    <a:pt x="7939" y="1"/>
                    <a:pt x="6953" y="933"/>
                    <a:pt x="6953" y="2137"/>
                  </a:cubicBezTo>
                  <a:lnTo>
                    <a:pt x="6953" y="3123"/>
                  </a:lnTo>
                  <a:cubicBezTo>
                    <a:pt x="6953" y="3451"/>
                    <a:pt x="6625" y="3779"/>
                    <a:pt x="6297" y="3779"/>
                  </a:cubicBezTo>
                  <a:cubicBezTo>
                    <a:pt x="6187" y="3779"/>
                    <a:pt x="6130" y="3779"/>
                    <a:pt x="6078" y="3889"/>
                  </a:cubicBezTo>
                  <a:cubicBezTo>
                    <a:pt x="6021" y="3941"/>
                    <a:pt x="5968" y="3998"/>
                    <a:pt x="6021" y="4108"/>
                  </a:cubicBezTo>
                  <a:cubicBezTo>
                    <a:pt x="6021" y="4108"/>
                    <a:pt x="6130" y="4655"/>
                    <a:pt x="6459" y="5036"/>
                  </a:cubicBezTo>
                  <a:lnTo>
                    <a:pt x="6297" y="5202"/>
                  </a:lnTo>
                  <a:cubicBezTo>
                    <a:pt x="6130" y="5036"/>
                    <a:pt x="5968" y="4874"/>
                    <a:pt x="5749" y="4817"/>
                  </a:cubicBezTo>
                  <a:lnTo>
                    <a:pt x="4926" y="4546"/>
                  </a:lnTo>
                  <a:cubicBezTo>
                    <a:pt x="4817" y="4489"/>
                    <a:pt x="4707" y="4379"/>
                    <a:pt x="4707" y="4217"/>
                  </a:cubicBezTo>
                  <a:lnTo>
                    <a:pt x="4707" y="4108"/>
                  </a:lnTo>
                  <a:cubicBezTo>
                    <a:pt x="5092" y="3722"/>
                    <a:pt x="5311" y="3123"/>
                    <a:pt x="5311" y="2466"/>
                  </a:cubicBezTo>
                  <a:lnTo>
                    <a:pt x="5311" y="2190"/>
                  </a:lnTo>
                  <a:lnTo>
                    <a:pt x="5311" y="1533"/>
                  </a:lnTo>
                  <a:cubicBezTo>
                    <a:pt x="5311" y="824"/>
                    <a:pt x="4764" y="276"/>
                    <a:pt x="4107" y="276"/>
                  </a:cubicBezTo>
                  <a:lnTo>
                    <a:pt x="2846" y="276"/>
                  </a:lnTo>
                  <a:cubicBezTo>
                    <a:pt x="2137" y="276"/>
                    <a:pt x="1589" y="824"/>
                    <a:pt x="1589" y="1533"/>
                  </a:cubicBezTo>
                  <a:lnTo>
                    <a:pt x="1589" y="2466"/>
                  </a:lnTo>
                  <a:cubicBezTo>
                    <a:pt x="1589" y="3123"/>
                    <a:pt x="1861" y="3722"/>
                    <a:pt x="2246" y="4108"/>
                  </a:cubicBezTo>
                  <a:lnTo>
                    <a:pt x="2246" y="4217"/>
                  </a:lnTo>
                  <a:cubicBezTo>
                    <a:pt x="2246" y="4379"/>
                    <a:pt x="2137" y="4489"/>
                    <a:pt x="1970" y="4546"/>
                  </a:cubicBezTo>
                  <a:lnTo>
                    <a:pt x="1204" y="4817"/>
                  </a:lnTo>
                  <a:cubicBezTo>
                    <a:pt x="657" y="4983"/>
                    <a:pt x="328" y="5474"/>
                    <a:pt x="328" y="5969"/>
                  </a:cubicBezTo>
                  <a:lnTo>
                    <a:pt x="328" y="7444"/>
                  </a:lnTo>
                  <a:cubicBezTo>
                    <a:pt x="166" y="7611"/>
                    <a:pt x="0" y="7882"/>
                    <a:pt x="0" y="8158"/>
                  </a:cubicBezTo>
                  <a:cubicBezTo>
                    <a:pt x="0" y="8539"/>
                    <a:pt x="276" y="8867"/>
                    <a:pt x="657" y="9034"/>
                  </a:cubicBezTo>
                  <a:lnTo>
                    <a:pt x="657" y="15435"/>
                  </a:lnTo>
                  <a:cubicBezTo>
                    <a:pt x="276" y="15545"/>
                    <a:pt x="0" y="15930"/>
                    <a:pt x="0" y="16311"/>
                  </a:cubicBezTo>
                  <a:cubicBezTo>
                    <a:pt x="0" y="16806"/>
                    <a:pt x="438" y="17244"/>
                    <a:pt x="933" y="17244"/>
                  </a:cubicBezTo>
                  <a:lnTo>
                    <a:pt x="17296" y="17244"/>
                  </a:lnTo>
                  <a:cubicBezTo>
                    <a:pt x="17791" y="17244"/>
                    <a:pt x="18228" y="16806"/>
                    <a:pt x="18228" y="16311"/>
                  </a:cubicBezTo>
                  <a:cubicBezTo>
                    <a:pt x="18228" y="15930"/>
                    <a:pt x="17953" y="15545"/>
                    <a:pt x="17624" y="15435"/>
                  </a:cubicBezTo>
                  <a:lnTo>
                    <a:pt x="17624" y="9034"/>
                  </a:lnTo>
                  <a:cubicBezTo>
                    <a:pt x="17953" y="8867"/>
                    <a:pt x="18228" y="8539"/>
                    <a:pt x="18228" y="8158"/>
                  </a:cubicBezTo>
                  <a:cubicBezTo>
                    <a:pt x="18228" y="7882"/>
                    <a:pt x="18119" y="7611"/>
                    <a:pt x="17900" y="7444"/>
                  </a:cubicBezTo>
                  <a:lnTo>
                    <a:pt x="17900" y="5969"/>
                  </a:lnTo>
                  <a:cubicBezTo>
                    <a:pt x="17900" y="5474"/>
                    <a:pt x="17572" y="4983"/>
                    <a:pt x="17077" y="4817"/>
                  </a:cubicBezTo>
                  <a:lnTo>
                    <a:pt x="16258" y="4546"/>
                  </a:lnTo>
                  <a:cubicBezTo>
                    <a:pt x="16149" y="4489"/>
                    <a:pt x="16039" y="4379"/>
                    <a:pt x="16039" y="4217"/>
                  </a:cubicBezTo>
                  <a:lnTo>
                    <a:pt x="16039" y="4108"/>
                  </a:lnTo>
                  <a:cubicBezTo>
                    <a:pt x="16420" y="3722"/>
                    <a:pt x="16639" y="3123"/>
                    <a:pt x="16639" y="2466"/>
                  </a:cubicBezTo>
                  <a:lnTo>
                    <a:pt x="16639" y="1861"/>
                  </a:lnTo>
                  <a:cubicBezTo>
                    <a:pt x="16639" y="986"/>
                    <a:pt x="15982" y="276"/>
                    <a:pt x="15106" y="276"/>
                  </a:cubicBezTo>
                  <a:lnTo>
                    <a:pt x="14450" y="276"/>
                  </a:lnTo>
                  <a:cubicBezTo>
                    <a:pt x="13631" y="276"/>
                    <a:pt x="12917" y="986"/>
                    <a:pt x="12917" y="1861"/>
                  </a:cubicBezTo>
                  <a:lnTo>
                    <a:pt x="12917" y="2466"/>
                  </a:lnTo>
                  <a:cubicBezTo>
                    <a:pt x="12917" y="3123"/>
                    <a:pt x="13193" y="3722"/>
                    <a:pt x="13574" y="4108"/>
                  </a:cubicBezTo>
                  <a:lnTo>
                    <a:pt x="13574" y="4217"/>
                  </a:lnTo>
                  <a:cubicBezTo>
                    <a:pt x="13574" y="4379"/>
                    <a:pt x="13464" y="4489"/>
                    <a:pt x="13302" y="4546"/>
                  </a:cubicBezTo>
                  <a:lnTo>
                    <a:pt x="12536" y="4817"/>
                  </a:lnTo>
                  <a:cubicBezTo>
                    <a:pt x="12317" y="4874"/>
                    <a:pt x="12098" y="5036"/>
                    <a:pt x="11932" y="5202"/>
                  </a:cubicBezTo>
                  <a:lnTo>
                    <a:pt x="11770" y="5036"/>
                  </a:lnTo>
                  <a:cubicBezTo>
                    <a:pt x="12151" y="4655"/>
                    <a:pt x="12260" y="4108"/>
                    <a:pt x="12260" y="4108"/>
                  </a:cubicBezTo>
                  <a:cubicBezTo>
                    <a:pt x="12260" y="3998"/>
                    <a:pt x="12260" y="3941"/>
                    <a:pt x="12208" y="3889"/>
                  </a:cubicBezTo>
                  <a:cubicBezTo>
                    <a:pt x="12151" y="3779"/>
                    <a:pt x="12041" y="3779"/>
                    <a:pt x="11932" y="3779"/>
                  </a:cubicBezTo>
                  <a:cubicBezTo>
                    <a:pt x="11603" y="3779"/>
                    <a:pt x="11332" y="3451"/>
                    <a:pt x="11332" y="3123"/>
                  </a:cubicBezTo>
                  <a:lnTo>
                    <a:pt x="11332" y="2137"/>
                  </a:lnTo>
                  <a:cubicBezTo>
                    <a:pt x="11332" y="933"/>
                    <a:pt x="10347" y="1"/>
                    <a:pt x="9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856;p65">
              <a:extLst>
                <a:ext uri="{FF2B5EF4-FFF2-40B4-BE49-F238E27FC236}">
                  <a16:creationId xmlns:a16="http://schemas.microsoft.com/office/drawing/2014/main" id="{63FC9D7C-6B41-B6E1-1B31-709487671AB6}"/>
                </a:ext>
              </a:extLst>
            </p:cNvPr>
            <p:cNvSpPr/>
            <p:nvPr/>
          </p:nvSpPr>
          <p:spPr>
            <a:xfrm>
              <a:off x="2330358" y="4032515"/>
              <a:ext cx="183480" cy="208829"/>
            </a:xfrm>
            <a:custGeom>
              <a:avLst/>
              <a:gdLst/>
              <a:ahLst/>
              <a:cxnLst/>
              <a:rect l="l" t="t" r="r" b="b"/>
              <a:pathLst>
                <a:path w="4379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0" y="4379"/>
                  </a:lnTo>
                  <a:lnTo>
                    <a:pt x="600" y="604"/>
                  </a:lnTo>
                  <a:close/>
                  <a:moveTo>
                    <a:pt x="329" y="0"/>
                  </a:moveTo>
                  <a:cubicBezTo>
                    <a:pt x="162" y="0"/>
                    <a:pt x="0" y="166"/>
                    <a:pt x="0" y="329"/>
                  </a:cubicBezTo>
                  <a:lnTo>
                    <a:pt x="0" y="4655"/>
                  </a:lnTo>
                  <a:cubicBezTo>
                    <a:pt x="0" y="4817"/>
                    <a:pt x="162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857;p65">
              <a:extLst>
                <a:ext uri="{FF2B5EF4-FFF2-40B4-BE49-F238E27FC236}">
                  <a16:creationId xmlns:a16="http://schemas.microsoft.com/office/drawing/2014/main" id="{6BF91B2D-AC9F-A19A-842D-670ADE28F4FC}"/>
                </a:ext>
              </a:extLst>
            </p:cNvPr>
            <p:cNvSpPr/>
            <p:nvPr/>
          </p:nvSpPr>
          <p:spPr>
            <a:xfrm>
              <a:off x="2119354" y="4032515"/>
              <a:ext cx="183521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80" y="4817"/>
                    <a:pt x="4380" y="4655"/>
                  </a:cubicBezTo>
                  <a:lnTo>
                    <a:pt x="4380" y="329"/>
                  </a:lnTo>
                  <a:cubicBezTo>
                    <a:pt x="4380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858;p65">
              <a:extLst>
                <a:ext uri="{FF2B5EF4-FFF2-40B4-BE49-F238E27FC236}">
                  <a16:creationId xmlns:a16="http://schemas.microsoft.com/office/drawing/2014/main" id="{FE805DE9-8942-96C5-1AE5-3EF9DCFAA1EA}"/>
                </a:ext>
              </a:extLst>
            </p:cNvPr>
            <p:cNvSpPr/>
            <p:nvPr/>
          </p:nvSpPr>
          <p:spPr>
            <a:xfrm>
              <a:off x="2541322" y="4032515"/>
              <a:ext cx="183523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0D2CC76-BE91-967C-5979-31FFBBF1BBC7}"/>
              </a:ext>
            </a:extLst>
          </p:cNvPr>
          <p:cNvGrpSpPr/>
          <p:nvPr/>
        </p:nvGrpSpPr>
        <p:grpSpPr>
          <a:xfrm>
            <a:off x="10910854" y="1926134"/>
            <a:ext cx="521817" cy="656216"/>
            <a:chOff x="4061680" y="3569235"/>
            <a:chExt cx="605497" cy="761449"/>
          </a:xfrm>
        </p:grpSpPr>
        <p:sp>
          <p:nvSpPr>
            <p:cNvPr id="38" name="Google Shape;861;p65">
              <a:extLst>
                <a:ext uri="{FF2B5EF4-FFF2-40B4-BE49-F238E27FC236}">
                  <a16:creationId xmlns:a16="http://schemas.microsoft.com/office/drawing/2014/main" id="{05D5209F-EBD0-0055-7964-517FFAF9540A}"/>
                </a:ext>
              </a:extLst>
            </p:cNvPr>
            <p:cNvSpPr/>
            <p:nvPr/>
          </p:nvSpPr>
          <p:spPr>
            <a:xfrm>
              <a:off x="4061680" y="3569235"/>
              <a:ext cx="605497" cy="761449"/>
            </a:xfrm>
            <a:custGeom>
              <a:avLst/>
              <a:gdLst/>
              <a:ahLst/>
              <a:cxnLst/>
              <a:rect l="l" t="t" r="r" b="b"/>
              <a:pathLst>
                <a:path w="14451" h="18173" extrusionOk="0">
                  <a:moveTo>
                    <a:pt x="5584" y="3780"/>
                  </a:moveTo>
                  <a:cubicBezTo>
                    <a:pt x="6240" y="4380"/>
                    <a:pt x="7064" y="4874"/>
                    <a:pt x="8158" y="5255"/>
                  </a:cubicBezTo>
                  <a:cubicBezTo>
                    <a:pt x="9253" y="5693"/>
                    <a:pt x="10291" y="5860"/>
                    <a:pt x="10895" y="5860"/>
                  </a:cubicBezTo>
                  <a:cubicBezTo>
                    <a:pt x="11004" y="6297"/>
                    <a:pt x="11057" y="6788"/>
                    <a:pt x="11057" y="7226"/>
                  </a:cubicBezTo>
                  <a:lnTo>
                    <a:pt x="10019" y="7226"/>
                  </a:lnTo>
                  <a:cubicBezTo>
                    <a:pt x="9853" y="6845"/>
                    <a:pt x="9524" y="6569"/>
                    <a:pt x="9143" y="6569"/>
                  </a:cubicBezTo>
                  <a:lnTo>
                    <a:pt x="8487" y="6569"/>
                  </a:lnTo>
                  <a:cubicBezTo>
                    <a:pt x="8158" y="6569"/>
                    <a:pt x="7882" y="6788"/>
                    <a:pt x="7720" y="7007"/>
                  </a:cubicBezTo>
                  <a:cubicBezTo>
                    <a:pt x="7554" y="6954"/>
                    <a:pt x="7392" y="6897"/>
                    <a:pt x="7226" y="6897"/>
                  </a:cubicBezTo>
                  <a:cubicBezTo>
                    <a:pt x="7064" y="6897"/>
                    <a:pt x="6897" y="6954"/>
                    <a:pt x="6788" y="7007"/>
                  </a:cubicBezTo>
                  <a:cubicBezTo>
                    <a:pt x="6626" y="6788"/>
                    <a:pt x="6297" y="6569"/>
                    <a:pt x="5969" y="6569"/>
                  </a:cubicBezTo>
                  <a:lnTo>
                    <a:pt x="5365" y="6569"/>
                  </a:lnTo>
                  <a:cubicBezTo>
                    <a:pt x="4927" y="6569"/>
                    <a:pt x="4598" y="6845"/>
                    <a:pt x="4489" y="7226"/>
                  </a:cubicBezTo>
                  <a:lnTo>
                    <a:pt x="3451" y="7226"/>
                  </a:lnTo>
                  <a:cubicBezTo>
                    <a:pt x="3451" y="5312"/>
                    <a:pt x="4984" y="4161"/>
                    <a:pt x="5584" y="3780"/>
                  </a:cubicBezTo>
                  <a:close/>
                  <a:moveTo>
                    <a:pt x="7226" y="548"/>
                  </a:moveTo>
                  <a:cubicBezTo>
                    <a:pt x="8487" y="548"/>
                    <a:pt x="9634" y="1153"/>
                    <a:pt x="10567" y="2247"/>
                  </a:cubicBezTo>
                  <a:cubicBezTo>
                    <a:pt x="11442" y="3285"/>
                    <a:pt x="11990" y="4655"/>
                    <a:pt x="11990" y="5969"/>
                  </a:cubicBezTo>
                  <a:cubicBezTo>
                    <a:pt x="11990" y="6569"/>
                    <a:pt x="11880" y="6954"/>
                    <a:pt x="11604" y="7392"/>
                  </a:cubicBezTo>
                  <a:lnTo>
                    <a:pt x="11604" y="7226"/>
                  </a:lnTo>
                  <a:cubicBezTo>
                    <a:pt x="11604" y="6626"/>
                    <a:pt x="11552" y="6079"/>
                    <a:pt x="11385" y="5531"/>
                  </a:cubicBezTo>
                  <a:cubicBezTo>
                    <a:pt x="11385" y="5422"/>
                    <a:pt x="11276" y="5312"/>
                    <a:pt x="11114" y="5312"/>
                  </a:cubicBezTo>
                  <a:cubicBezTo>
                    <a:pt x="10785" y="5312"/>
                    <a:pt x="9581" y="5146"/>
                    <a:pt x="8377" y="4708"/>
                  </a:cubicBezTo>
                  <a:cubicBezTo>
                    <a:pt x="6407" y="4051"/>
                    <a:pt x="5641" y="3066"/>
                    <a:pt x="5312" y="2357"/>
                  </a:cubicBezTo>
                  <a:cubicBezTo>
                    <a:pt x="5269" y="2231"/>
                    <a:pt x="5135" y="2171"/>
                    <a:pt x="5024" y="2171"/>
                  </a:cubicBezTo>
                  <a:cubicBezTo>
                    <a:pt x="4988" y="2171"/>
                    <a:pt x="4954" y="2177"/>
                    <a:pt x="4927" y="2190"/>
                  </a:cubicBezTo>
                  <a:cubicBezTo>
                    <a:pt x="4765" y="2300"/>
                    <a:pt x="4708" y="2466"/>
                    <a:pt x="4765" y="2628"/>
                  </a:cubicBezTo>
                  <a:cubicBezTo>
                    <a:pt x="4874" y="2847"/>
                    <a:pt x="5036" y="3123"/>
                    <a:pt x="5203" y="3342"/>
                  </a:cubicBezTo>
                  <a:cubicBezTo>
                    <a:pt x="4379" y="3832"/>
                    <a:pt x="2847" y="5146"/>
                    <a:pt x="2847" y="7226"/>
                  </a:cubicBezTo>
                  <a:lnTo>
                    <a:pt x="2847" y="7335"/>
                  </a:lnTo>
                  <a:cubicBezTo>
                    <a:pt x="2628" y="6954"/>
                    <a:pt x="2519" y="6569"/>
                    <a:pt x="2519" y="5969"/>
                  </a:cubicBezTo>
                  <a:cubicBezTo>
                    <a:pt x="2519" y="4655"/>
                    <a:pt x="3013" y="3285"/>
                    <a:pt x="3889" y="2247"/>
                  </a:cubicBezTo>
                  <a:cubicBezTo>
                    <a:pt x="4817" y="1153"/>
                    <a:pt x="6021" y="548"/>
                    <a:pt x="7226" y="548"/>
                  </a:cubicBezTo>
                  <a:close/>
                  <a:moveTo>
                    <a:pt x="9143" y="7173"/>
                  </a:moveTo>
                  <a:cubicBezTo>
                    <a:pt x="9305" y="7173"/>
                    <a:pt x="9472" y="7335"/>
                    <a:pt x="9472" y="7502"/>
                  </a:cubicBezTo>
                  <a:lnTo>
                    <a:pt x="9472" y="7830"/>
                  </a:lnTo>
                  <a:cubicBezTo>
                    <a:pt x="9472" y="7992"/>
                    <a:pt x="9581" y="8102"/>
                    <a:pt x="9743" y="8102"/>
                  </a:cubicBezTo>
                  <a:cubicBezTo>
                    <a:pt x="9910" y="8102"/>
                    <a:pt x="10072" y="7992"/>
                    <a:pt x="10072" y="7830"/>
                  </a:cubicBezTo>
                  <a:lnTo>
                    <a:pt x="11004" y="7830"/>
                  </a:lnTo>
                  <a:cubicBezTo>
                    <a:pt x="10785" y="10129"/>
                    <a:pt x="9143" y="11933"/>
                    <a:pt x="7226" y="11933"/>
                  </a:cubicBezTo>
                  <a:cubicBezTo>
                    <a:pt x="5312" y="11933"/>
                    <a:pt x="3723" y="10129"/>
                    <a:pt x="3451" y="7830"/>
                  </a:cubicBezTo>
                  <a:lnTo>
                    <a:pt x="4436" y="7830"/>
                  </a:lnTo>
                  <a:cubicBezTo>
                    <a:pt x="4436" y="7992"/>
                    <a:pt x="4546" y="8102"/>
                    <a:pt x="4708" y="8102"/>
                  </a:cubicBezTo>
                  <a:cubicBezTo>
                    <a:pt x="4874" y="8102"/>
                    <a:pt x="5036" y="7992"/>
                    <a:pt x="5036" y="7830"/>
                  </a:cubicBezTo>
                  <a:lnTo>
                    <a:pt x="5036" y="7502"/>
                  </a:lnTo>
                  <a:cubicBezTo>
                    <a:pt x="5036" y="7335"/>
                    <a:pt x="5146" y="7173"/>
                    <a:pt x="5365" y="7173"/>
                  </a:cubicBezTo>
                  <a:lnTo>
                    <a:pt x="5365" y="7502"/>
                  </a:lnTo>
                  <a:cubicBezTo>
                    <a:pt x="5365" y="7664"/>
                    <a:pt x="5474" y="7830"/>
                    <a:pt x="5641" y="7830"/>
                  </a:cubicBezTo>
                  <a:cubicBezTo>
                    <a:pt x="5803" y="7830"/>
                    <a:pt x="5969" y="7664"/>
                    <a:pt x="5969" y="7502"/>
                  </a:cubicBezTo>
                  <a:lnTo>
                    <a:pt x="5969" y="7173"/>
                  </a:lnTo>
                  <a:cubicBezTo>
                    <a:pt x="6188" y="7173"/>
                    <a:pt x="6297" y="7335"/>
                    <a:pt x="6297" y="7502"/>
                  </a:cubicBezTo>
                  <a:lnTo>
                    <a:pt x="6297" y="7830"/>
                  </a:lnTo>
                  <a:cubicBezTo>
                    <a:pt x="6297" y="7992"/>
                    <a:pt x="6459" y="8102"/>
                    <a:pt x="6626" y="8102"/>
                  </a:cubicBezTo>
                  <a:cubicBezTo>
                    <a:pt x="6788" y="8102"/>
                    <a:pt x="6897" y="7992"/>
                    <a:pt x="6897" y="7830"/>
                  </a:cubicBezTo>
                  <a:cubicBezTo>
                    <a:pt x="6897" y="7664"/>
                    <a:pt x="7064" y="7502"/>
                    <a:pt x="7226" y="7502"/>
                  </a:cubicBezTo>
                  <a:cubicBezTo>
                    <a:pt x="7445" y="7502"/>
                    <a:pt x="7554" y="7664"/>
                    <a:pt x="7554" y="7830"/>
                  </a:cubicBezTo>
                  <a:cubicBezTo>
                    <a:pt x="7554" y="7992"/>
                    <a:pt x="7720" y="8102"/>
                    <a:pt x="7882" y="8102"/>
                  </a:cubicBezTo>
                  <a:cubicBezTo>
                    <a:pt x="8049" y="8102"/>
                    <a:pt x="8158" y="7992"/>
                    <a:pt x="8158" y="7830"/>
                  </a:cubicBezTo>
                  <a:lnTo>
                    <a:pt x="8158" y="7502"/>
                  </a:lnTo>
                  <a:cubicBezTo>
                    <a:pt x="8158" y="7335"/>
                    <a:pt x="8320" y="7173"/>
                    <a:pt x="8487" y="7173"/>
                  </a:cubicBezTo>
                  <a:lnTo>
                    <a:pt x="8539" y="7173"/>
                  </a:lnTo>
                  <a:lnTo>
                    <a:pt x="8539" y="7502"/>
                  </a:lnTo>
                  <a:cubicBezTo>
                    <a:pt x="8539" y="7664"/>
                    <a:pt x="8649" y="7830"/>
                    <a:pt x="8815" y="7830"/>
                  </a:cubicBezTo>
                  <a:cubicBezTo>
                    <a:pt x="8977" y="7830"/>
                    <a:pt x="9087" y="7664"/>
                    <a:pt x="9087" y="7502"/>
                  </a:cubicBezTo>
                  <a:lnTo>
                    <a:pt x="9087" y="7173"/>
                  </a:lnTo>
                  <a:close/>
                  <a:moveTo>
                    <a:pt x="10895" y="10181"/>
                  </a:moveTo>
                  <a:cubicBezTo>
                    <a:pt x="10947" y="10457"/>
                    <a:pt x="11057" y="10729"/>
                    <a:pt x="11166" y="10948"/>
                  </a:cubicBezTo>
                  <a:cubicBezTo>
                    <a:pt x="11385" y="11442"/>
                    <a:pt x="11604" y="11990"/>
                    <a:pt x="11661" y="12918"/>
                  </a:cubicBezTo>
                  <a:lnTo>
                    <a:pt x="10676" y="12590"/>
                  </a:lnTo>
                  <a:cubicBezTo>
                    <a:pt x="10619" y="12480"/>
                    <a:pt x="10510" y="12371"/>
                    <a:pt x="10400" y="12318"/>
                  </a:cubicBezTo>
                  <a:lnTo>
                    <a:pt x="10072" y="12099"/>
                  </a:lnTo>
                  <a:lnTo>
                    <a:pt x="10072" y="11276"/>
                  </a:lnTo>
                  <a:cubicBezTo>
                    <a:pt x="10348" y="10948"/>
                    <a:pt x="10619" y="10619"/>
                    <a:pt x="10895" y="10181"/>
                  </a:cubicBezTo>
                  <a:close/>
                  <a:moveTo>
                    <a:pt x="4655" y="12647"/>
                  </a:moveTo>
                  <a:lnTo>
                    <a:pt x="6240" y="14451"/>
                  </a:lnTo>
                  <a:cubicBezTo>
                    <a:pt x="6131" y="14670"/>
                    <a:pt x="5912" y="14998"/>
                    <a:pt x="5422" y="15493"/>
                  </a:cubicBezTo>
                  <a:cubicBezTo>
                    <a:pt x="5203" y="15107"/>
                    <a:pt x="4817" y="14289"/>
                    <a:pt x="4270" y="13246"/>
                  </a:cubicBezTo>
                  <a:cubicBezTo>
                    <a:pt x="4217" y="13084"/>
                    <a:pt x="4270" y="12918"/>
                    <a:pt x="4379" y="12809"/>
                  </a:cubicBezTo>
                  <a:lnTo>
                    <a:pt x="4655" y="12647"/>
                  </a:lnTo>
                  <a:close/>
                  <a:moveTo>
                    <a:pt x="9800" y="12647"/>
                  </a:moveTo>
                  <a:lnTo>
                    <a:pt x="10072" y="12809"/>
                  </a:lnTo>
                  <a:cubicBezTo>
                    <a:pt x="10238" y="12918"/>
                    <a:pt x="10238" y="13084"/>
                    <a:pt x="10181" y="13246"/>
                  </a:cubicBezTo>
                  <a:cubicBezTo>
                    <a:pt x="9634" y="14289"/>
                    <a:pt x="9253" y="15107"/>
                    <a:pt x="9034" y="15493"/>
                  </a:cubicBezTo>
                  <a:cubicBezTo>
                    <a:pt x="8596" y="14998"/>
                    <a:pt x="8320" y="14670"/>
                    <a:pt x="8211" y="14451"/>
                  </a:cubicBezTo>
                  <a:lnTo>
                    <a:pt x="9800" y="12647"/>
                  </a:lnTo>
                  <a:close/>
                  <a:moveTo>
                    <a:pt x="1971" y="14070"/>
                  </a:moveTo>
                  <a:lnTo>
                    <a:pt x="2247" y="14836"/>
                  </a:lnTo>
                  <a:cubicBezTo>
                    <a:pt x="2247" y="14945"/>
                    <a:pt x="2357" y="14998"/>
                    <a:pt x="2466" y="15055"/>
                  </a:cubicBezTo>
                  <a:lnTo>
                    <a:pt x="3285" y="15274"/>
                  </a:lnTo>
                  <a:lnTo>
                    <a:pt x="2904" y="15821"/>
                  </a:lnTo>
                  <a:cubicBezTo>
                    <a:pt x="2847" y="15931"/>
                    <a:pt x="2847" y="16040"/>
                    <a:pt x="2904" y="16149"/>
                  </a:cubicBezTo>
                  <a:lnTo>
                    <a:pt x="3613" y="17625"/>
                  </a:lnTo>
                  <a:lnTo>
                    <a:pt x="2794" y="17625"/>
                  </a:lnTo>
                  <a:lnTo>
                    <a:pt x="2794" y="16968"/>
                  </a:lnTo>
                  <a:cubicBezTo>
                    <a:pt x="2794" y="16806"/>
                    <a:pt x="2685" y="16640"/>
                    <a:pt x="2519" y="16640"/>
                  </a:cubicBezTo>
                  <a:cubicBezTo>
                    <a:pt x="2357" y="16640"/>
                    <a:pt x="2247" y="16806"/>
                    <a:pt x="2247" y="16968"/>
                  </a:cubicBezTo>
                  <a:lnTo>
                    <a:pt x="2247" y="17625"/>
                  </a:lnTo>
                  <a:lnTo>
                    <a:pt x="933" y="17625"/>
                  </a:lnTo>
                  <a:cubicBezTo>
                    <a:pt x="767" y="17625"/>
                    <a:pt x="605" y="17463"/>
                    <a:pt x="605" y="17244"/>
                  </a:cubicBezTo>
                  <a:lnTo>
                    <a:pt x="605" y="15655"/>
                  </a:lnTo>
                  <a:cubicBezTo>
                    <a:pt x="605" y="15055"/>
                    <a:pt x="986" y="14451"/>
                    <a:pt x="1590" y="14232"/>
                  </a:cubicBezTo>
                  <a:lnTo>
                    <a:pt x="1971" y="14070"/>
                  </a:lnTo>
                  <a:close/>
                  <a:moveTo>
                    <a:pt x="3670" y="13246"/>
                  </a:moveTo>
                  <a:cubicBezTo>
                    <a:pt x="3670" y="13356"/>
                    <a:pt x="3723" y="13413"/>
                    <a:pt x="3780" y="13465"/>
                  </a:cubicBezTo>
                  <a:cubicBezTo>
                    <a:pt x="3999" y="13960"/>
                    <a:pt x="4327" y="14617"/>
                    <a:pt x="4598" y="15164"/>
                  </a:cubicBezTo>
                  <a:lnTo>
                    <a:pt x="5036" y="16040"/>
                  </a:lnTo>
                  <a:cubicBezTo>
                    <a:pt x="5036" y="16093"/>
                    <a:pt x="5093" y="16093"/>
                    <a:pt x="5093" y="16149"/>
                  </a:cubicBezTo>
                  <a:cubicBezTo>
                    <a:pt x="5255" y="16587"/>
                    <a:pt x="5312" y="17187"/>
                    <a:pt x="5365" y="17625"/>
                  </a:cubicBezTo>
                  <a:lnTo>
                    <a:pt x="4270" y="17625"/>
                  </a:lnTo>
                  <a:lnTo>
                    <a:pt x="3504" y="16040"/>
                  </a:lnTo>
                  <a:lnTo>
                    <a:pt x="3999" y="15217"/>
                  </a:lnTo>
                  <a:cubicBezTo>
                    <a:pt x="4051" y="15164"/>
                    <a:pt x="4108" y="15055"/>
                    <a:pt x="4051" y="14945"/>
                  </a:cubicBezTo>
                  <a:cubicBezTo>
                    <a:pt x="3999" y="14888"/>
                    <a:pt x="3942" y="14779"/>
                    <a:pt x="3832" y="14779"/>
                  </a:cubicBezTo>
                  <a:lnTo>
                    <a:pt x="2737" y="14507"/>
                  </a:lnTo>
                  <a:lnTo>
                    <a:pt x="2466" y="13684"/>
                  </a:lnTo>
                  <a:cubicBezTo>
                    <a:pt x="2519" y="13684"/>
                    <a:pt x="2519" y="13684"/>
                    <a:pt x="2519" y="13632"/>
                  </a:cubicBezTo>
                  <a:lnTo>
                    <a:pt x="3670" y="13246"/>
                  </a:lnTo>
                  <a:close/>
                  <a:moveTo>
                    <a:pt x="6516" y="15107"/>
                  </a:moveTo>
                  <a:lnTo>
                    <a:pt x="6954" y="16368"/>
                  </a:lnTo>
                  <a:lnTo>
                    <a:pt x="6954" y="17625"/>
                  </a:lnTo>
                  <a:lnTo>
                    <a:pt x="5969" y="17625"/>
                  </a:lnTo>
                  <a:cubicBezTo>
                    <a:pt x="5912" y="17187"/>
                    <a:pt x="5859" y="16587"/>
                    <a:pt x="5693" y="16093"/>
                  </a:cubicBezTo>
                  <a:cubicBezTo>
                    <a:pt x="6078" y="15712"/>
                    <a:pt x="6350" y="15383"/>
                    <a:pt x="6516" y="15107"/>
                  </a:cubicBezTo>
                  <a:close/>
                  <a:moveTo>
                    <a:pt x="9472" y="11771"/>
                  </a:moveTo>
                  <a:lnTo>
                    <a:pt x="9472" y="12099"/>
                  </a:lnTo>
                  <a:lnTo>
                    <a:pt x="7663" y="14232"/>
                  </a:lnTo>
                  <a:cubicBezTo>
                    <a:pt x="7554" y="14341"/>
                    <a:pt x="7554" y="14451"/>
                    <a:pt x="7611" y="14560"/>
                  </a:cubicBezTo>
                  <a:cubicBezTo>
                    <a:pt x="7611" y="14560"/>
                    <a:pt x="7882" y="15164"/>
                    <a:pt x="8815" y="16093"/>
                  </a:cubicBezTo>
                  <a:cubicBezTo>
                    <a:pt x="8649" y="16587"/>
                    <a:pt x="8539" y="17135"/>
                    <a:pt x="8539" y="17625"/>
                  </a:cubicBezTo>
                  <a:lnTo>
                    <a:pt x="7554" y="17625"/>
                  </a:lnTo>
                  <a:lnTo>
                    <a:pt x="7554" y="16312"/>
                  </a:lnTo>
                  <a:cubicBezTo>
                    <a:pt x="7554" y="16312"/>
                    <a:pt x="7554" y="16259"/>
                    <a:pt x="7501" y="16259"/>
                  </a:cubicBezTo>
                  <a:lnTo>
                    <a:pt x="6897" y="14341"/>
                  </a:lnTo>
                  <a:cubicBezTo>
                    <a:pt x="6897" y="14341"/>
                    <a:pt x="6897" y="14289"/>
                    <a:pt x="6845" y="14289"/>
                  </a:cubicBezTo>
                  <a:lnTo>
                    <a:pt x="6845" y="14232"/>
                  </a:lnTo>
                  <a:lnTo>
                    <a:pt x="5036" y="12099"/>
                  </a:lnTo>
                  <a:lnTo>
                    <a:pt x="5036" y="11771"/>
                  </a:lnTo>
                  <a:cubicBezTo>
                    <a:pt x="5693" y="12261"/>
                    <a:pt x="6407" y="12537"/>
                    <a:pt x="7226" y="12537"/>
                  </a:cubicBezTo>
                  <a:cubicBezTo>
                    <a:pt x="8049" y="12537"/>
                    <a:pt x="8815" y="12261"/>
                    <a:pt x="9472" y="11771"/>
                  </a:cubicBezTo>
                  <a:close/>
                  <a:moveTo>
                    <a:pt x="10785" y="13246"/>
                  </a:moveTo>
                  <a:lnTo>
                    <a:pt x="11990" y="13632"/>
                  </a:lnTo>
                  <a:lnTo>
                    <a:pt x="11990" y="13684"/>
                  </a:lnTo>
                  <a:lnTo>
                    <a:pt x="11714" y="14507"/>
                  </a:lnTo>
                  <a:lnTo>
                    <a:pt x="10619" y="14779"/>
                  </a:lnTo>
                  <a:cubicBezTo>
                    <a:pt x="10510" y="14779"/>
                    <a:pt x="10457" y="14888"/>
                    <a:pt x="10400" y="14945"/>
                  </a:cubicBezTo>
                  <a:cubicBezTo>
                    <a:pt x="10400" y="15055"/>
                    <a:pt x="10400" y="15164"/>
                    <a:pt x="10457" y="15217"/>
                  </a:cubicBezTo>
                  <a:lnTo>
                    <a:pt x="11004" y="16040"/>
                  </a:lnTo>
                  <a:lnTo>
                    <a:pt x="10181" y="17625"/>
                  </a:lnTo>
                  <a:lnTo>
                    <a:pt x="9143" y="17625"/>
                  </a:lnTo>
                  <a:cubicBezTo>
                    <a:pt x="9143" y="17135"/>
                    <a:pt x="9253" y="16587"/>
                    <a:pt x="9415" y="16093"/>
                  </a:cubicBezTo>
                  <a:lnTo>
                    <a:pt x="9415" y="16040"/>
                  </a:lnTo>
                  <a:lnTo>
                    <a:pt x="9910" y="15164"/>
                  </a:lnTo>
                  <a:cubicBezTo>
                    <a:pt x="10181" y="14617"/>
                    <a:pt x="10510" y="13960"/>
                    <a:pt x="10729" y="13465"/>
                  </a:cubicBezTo>
                  <a:cubicBezTo>
                    <a:pt x="10729" y="13413"/>
                    <a:pt x="10785" y="13356"/>
                    <a:pt x="10785" y="13246"/>
                  </a:cubicBezTo>
                  <a:close/>
                  <a:moveTo>
                    <a:pt x="12480" y="14070"/>
                  </a:moveTo>
                  <a:lnTo>
                    <a:pt x="12918" y="14232"/>
                  </a:lnTo>
                  <a:cubicBezTo>
                    <a:pt x="13465" y="14451"/>
                    <a:pt x="13851" y="15055"/>
                    <a:pt x="13851" y="15655"/>
                  </a:cubicBezTo>
                  <a:lnTo>
                    <a:pt x="13851" y="17244"/>
                  </a:lnTo>
                  <a:cubicBezTo>
                    <a:pt x="13851" y="17463"/>
                    <a:pt x="13741" y="17625"/>
                    <a:pt x="13522" y="17625"/>
                  </a:cubicBezTo>
                  <a:lnTo>
                    <a:pt x="12261" y="17625"/>
                  </a:lnTo>
                  <a:lnTo>
                    <a:pt x="12261" y="16968"/>
                  </a:lnTo>
                  <a:cubicBezTo>
                    <a:pt x="12261" y="16806"/>
                    <a:pt x="12099" y="16640"/>
                    <a:pt x="11933" y="16640"/>
                  </a:cubicBezTo>
                  <a:cubicBezTo>
                    <a:pt x="11771" y="16640"/>
                    <a:pt x="11661" y="16806"/>
                    <a:pt x="11661" y="16968"/>
                  </a:cubicBezTo>
                  <a:lnTo>
                    <a:pt x="11661" y="17625"/>
                  </a:lnTo>
                  <a:lnTo>
                    <a:pt x="10838" y="17625"/>
                  </a:lnTo>
                  <a:lnTo>
                    <a:pt x="11604" y="16149"/>
                  </a:lnTo>
                  <a:cubicBezTo>
                    <a:pt x="11661" y="16040"/>
                    <a:pt x="11661" y="15931"/>
                    <a:pt x="11552" y="15821"/>
                  </a:cubicBezTo>
                  <a:lnTo>
                    <a:pt x="11166" y="15274"/>
                  </a:lnTo>
                  <a:lnTo>
                    <a:pt x="12042" y="15055"/>
                  </a:lnTo>
                  <a:cubicBezTo>
                    <a:pt x="12152" y="14998"/>
                    <a:pt x="12209" y="14945"/>
                    <a:pt x="12261" y="14836"/>
                  </a:cubicBezTo>
                  <a:lnTo>
                    <a:pt x="12480" y="14070"/>
                  </a:lnTo>
                  <a:close/>
                  <a:moveTo>
                    <a:pt x="7226" y="1"/>
                  </a:moveTo>
                  <a:cubicBezTo>
                    <a:pt x="5859" y="1"/>
                    <a:pt x="4489" y="658"/>
                    <a:pt x="3451" y="1862"/>
                  </a:cubicBezTo>
                  <a:cubicBezTo>
                    <a:pt x="2466" y="3013"/>
                    <a:pt x="1919" y="4489"/>
                    <a:pt x="1919" y="5969"/>
                  </a:cubicBezTo>
                  <a:cubicBezTo>
                    <a:pt x="1919" y="7173"/>
                    <a:pt x="2300" y="7721"/>
                    <a:pt x="2956" y="8487"/>
                  </a:cubicBezTo>
                  <a:lnTo>
                    <a:pt x="3013" y="8539"/>
                  </a:lnTo>
                  <a:cubicBezTo>
                    <a:pt x="3232" y="9634"/>
                    <a:pt x="3723" y="10567"/>
                    <a:pt x="4436" y="11276"/>
                  </a:cubicBezTo>
                  <a:lnTo>
                    <a:pt x="4436" y="12099"/>
                  </a:lnTo>
                  <a:lnTo>
                    <a:pt x="4051" y="12318"/>
                  </a:lnTo>
                  <a:cubicBezTo>
                    <a:pt x="3942" y="12371"/>
                    <a:pt x="3889" y="12480"/>
                    <a:pt x="3832" y="12590"/>
                  </a:cubicBezTo>
                  <a:lnTo>
                    <a:pt x="2028" y="13194"/>
                  </a:lnTo>
                  <a:cubicBezTo>
                    <a:pt x="1862" y="13246"/>
                    <a:pt x="1809" y="13356"/>
                    <a:pt x="1809" y="13465"/>
                  </a:cubicBezTo>
                  <a:lnTo>
                    <a:pt x="1314" y="13684"/>
                  </a:lnTo>
                  <a:cubicBezTo>
                    <a:pt x="548" y="14013"/>
                    <a:pt x="1" y="14779"/>
                    <a:pt x="1" y="15655"/>
                  </a:cubicBezTo>
                  <a:lnTo>
                    <a:pt x="1" y="17244"/>
                  </a:lnTo>
                  <a:cubicBezTo>
                    <a:pt x="1" y="17791"/>
                    <a:pt x="439" y="18172"/>
                    <a:pt x="933" y="18172"/>
                  </a:cubicBezTo>
                  <a:lnTo>
                    <a:pt x="13522" y="18172"/>
                  </a:lnTo>
                  <a:cubicBezTo>
                    <a:pt x="14069" y="18172"/>
                    <a:pt x="14450" y="17791"/>
                    <a:pt x="14450" y="17244"/>
                  </a:cubicBezTo>
                  <a:lnTo>
                    <a:pt x="14450" y="15655"/>
                  </a:lnTo>
                  <a:cubicBezTo>
                    <a:pt x="14450" y="14779"/>
                    <a:pt x="13960" y="14013"/>
                    <a:pt x="13137" y="13684"/>
                  </a:cubicBezTo>
                  <a:lnTo>
                    <a:pt x="12699" y="13465"/>
                  </a:lnTo>
                  <a:cubicBezTo>
                    <a:pt x="12699" y="13356"/>
                    <a:pt x="12589" y="13246"/>
                    <a:pt x="12480" y="13194"/>
                  </a:cubicBezTo>
                  <a:lnTo>
                    <a:pt x="12261" y="13137"/>
                  </a:lnTo>
                  <a:cubicBezTo>
                    <a:pt x="12261" y="11933"/>
                    <a:pt x="11933" y="11276"/>
                    <a:pt x="11714" y="10729"/>
                  </a:cubicBezTo>
                  <a:cubicBezTo>
                    <a:pt x="11495" y="10238"/>
                    <a:pt x="11333" y="9800"/>
                    <a:pt x="11333" y="9196"/>
                  </a:cubicBezTo>
                  <a:lnTo>
                    <a:pt x="11495" y="8539"/>
                  </a:lnTo>
                  <a:lnTo>
                    <a:pt x="11552" y="8430"/>
                  </a:lnTo>
                  <a:cubicBezTo>
                    <a:pt x="12209" y="7664"/>
                    <a:pt x="12589" y="7173"/>
                    <a:pt x="12589" y="5969"/>
                  </a:cubicBezTo>
                  <a:cubicBezTo>
                    <a:pt x="12589" y="4489"/>
                    <a:pt x="11990" y="3013"/>
                    <a:pt x="11004" y="1862"/>
                  </a:cubicBezTo>
                  <a:cubicBezTo>
                    <a:pt x="9962" y="658"/>
                    <a:pt x="8649" y="1"/>
                    <a:pt x="7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862;p65">
              <a:extLst>
                <a:ext uri="{FF2B5EF4-FFF2-40B4-BE49-F238E27FC236}">
                  <a16:creationId xmlns:a16="http://schemas.microsoft.com/office/drawing/2014/main" id="{67855B40-922C-93E7-4310-F08F667207CD}"/>
                </a:ext>
              </a:extLst>
            </p:cNvPr>
            <p:cNvSpPr/>
            <p:nvPr/>
          </p:nvSpPr>
          <p:spPr>
            <a:xfrm>
              <a:off x="4297992" y="3977334"/>
              <a:ext cx="133075" cy="36872"/>
            </a:xfrm>
            <a:custGeom>
              <a:avLst/>
              <a:gdLst/>
              <a:ahLst/>
              <a:cxnLst/>
              <a:rect l="l" t="t" r="r" b="b"/>
              <a:pathLst>
                <a:path w="3176" h="880" extrusionOk="0">
                  <a:moveTo>
                    <a:pt x="331" y="0"/>
                  </a:moveTo>
                  <a:cubicBezTo>
                    <a:pt x="237" y="0"/>
                    <a:pt x="142" y="46"/>
                    <a:pt x="110" y="113"/>
                  </a:cubicBezTo>
                  <a:cubicBezTo>
                    <a:pt x="1" y="279"/>
                    <a:pt x="53" y="441"/>
                    <a:pt x="163" y="551"/>
                  </a:cubicBezTo>
                  <a:cubicBezTo>
                    <a:pt x="548" y="770"/>
                    <a:pt x="1038" y="879"/>
                    <a:pt x="1586" y="879"/>
                  </a:cubicBezTo>
                  <a:cubicBezTo>
                    <a:pt x="2133" y="879"/>
                    <a:pt x="2680" y="770"/>
                    <a:pt x="3009" y="551"/>
                  </a:cubicBezTo>
                  <a:cubicBezTo>
                    <a:pt x="3175" y="441"/>
                    <a:pt x="3175" y="279"/>
                    <a:pt x="3118" y="113"/>
                  </a:cubicBezTo>
                  <a:cubicBezTo>
                    <a:pt x="3051" y="46"/>
                    <a:pt x="2964" y="0"/>
                    <a:pt x="2868" y="0"/>
                  </a:cubicBezTo>
                  <a:cubicBezTo>
                    <a:pt x="2808" y="0"/>
                    <a:pt x="2745" y="18"/>
                    <a:pt x="2680" y="60"/>
                  </a:cubicBezTo>
                  <a:cubicBezTo>
                    <a:pt x="2461" y="222"/>
                    <a:pt x="2023" y="332"/>
                    <a:pt x="1586" y="332"/>
                  </a:cubicBezTo>
                  <a:cubicBezTo>
                    <a:pt x="1148" y="332"/>
                    <a:pt x="767" y="222"/>
                    <a:pt x="491" y="60"/>
                  </a:cubicBezTo>
                  <a:cubicBezTo>
                    <a:pt x="449" y="18"/>
                    <a:pt x="390" y="0"/>
                    <a:pt x="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FDE7B13-BFC8-BD43-6AE7-1A8146CEE1DB}"/>
              </a:ext>
            </a:extLst>
          </p:cNvPr>
          <p:cNvGrpSpPr/>
          <p:nvPr/>
        </p:nvGrpSpPr>
        <p:grpSpPr>
          <a:xfrm>
            <a:off x="10892807" y="5066759"/>
            <a:ext cx="557911" cy="599370"/>
            <a:chOff x="5038645" y="3550924"/>
            <a:chExt cx="708739" cy="761407"/>
          </a:xfrm>
        </p:grpSpPr>
        <p:sp>
          <p:nvSpPr>
            <p:cNvPr id="41" name="Google Shape;863;p65">
              <a:extLst>
                <a:ext uri="{FF2B5EF4-FFF2-40B4-BE49-F238E27FC236}">
                  <a16:creationId xmlns:a16="http://schemas.microsoft.com/office/drawing/2014/main" id="{4468E61F-A78F-97B5-1A1B-05761693394F}"/>
                </a:ext>
              </a:extLst>
            </p:cNvPr>
            <p:cNvSpPr/>
            <p:nvPr/>
          </p:nvSpPr>
          <p:spPr>
            <a:xfrm>
              <a:off x="5038645" y="3550924"/>
              <a:ext cx="708739" cy="761407"/>
            </a:xfrm>
            <a:custGeom>
              <a:avLst/>
              <a:gdLst/>
              <a:ahLst/>
              <a:cxnLst/>
              <a:rect l="l" t="t" r="r" b="b"/>
              <a:pathLst>
                <a:path w="16915" h="18172" extrusionOk="0">
                  <a:moveTo>
                    <a:pt x="8486" y="547"/>
                  </a:moveTo>
                  <a:cubicBezTo>
                    <a:pt x="9143" y="547"/>
                    <a:pt x="9852" y="604"/>
                    <a:pt x="10566" y="714"/>
                  </a:cubicBezTo>
                  <a:cubicBezTo>
                    <a:pt x="11166" y="823"/>
                    <a:pt x="11661" y="1095"/>
                    <a:pt x="11989" y="1533"/>
                  </a:cubicBezTo>
                  <a:cubicBezTo>
                    <a:pt x="12370" y="1970"/>
                    <a:pt x="12536" y="2518"/>
                    <a:pt x="12479" y="3065"/>
                  </a:cubicBezTo>
                  <a:cubicBezTo>
                    <a:pt x="12479" y="3779"/>
                    <a:pt x="12370" y="4436"/>
                    <a:pt x="12370" y="4983"/>
                  </a:cubicBezTo>
                  <a:cubicBezTo>
                    <a:pt x="12317" y="4817"/>
                    <a:pt x="12260" y="4707"/>
                    <a:pt x="12208" y="4545"/>
                  </a:cubicBezTo>
                  <a:cubicBezTo>
                    <a:pt x="12151" y="4436"/>
                    <a:pt x="12042" y="4379"/>
                    <a:pt x="11932" y="4379"/>
                  </a:cubicBezTo>
                  <a:lnTo>
                    <a:pt x="11551" y="4379"/>
                  </a:lnTo>
                  <a:cubicBezTo>
                    <a:pt x="9305" y="4379"/>
                    <a:pt x="7172" y="4379"/>
                    <a:pt x="5364" y="3779"/>
                  </a:cubicBezTo>
                  <a:cubicBezTo>
                    <a:pt x="5335" y="3764"/>
                    <a:pt x="5301" y="3756"/>
                    <a:pt x="5267" y="3756"/>
                  </a:cubicBezTo>
                  <a:cubicBezTo>
                    <a:pt x="5175" y="3756"/>
                    <a:pt x="5077" y="3808"/>
                    <a:pt x="5036" y="3888"/>
                  </a:cubicBezTo>
                  <a:cubicBezTo>
                    <a:pt x="4764" y="4326"/>
                    <a:pt x="4545" y="4817"/>
                    <a:pt x="4379" y="5311"/>
                  </a:cubicBezTo>
                  <a:cubicBezTo>
                    <a:pt x="4269" y="4436"/>
                    <a:pt x="4160" y="3560"/>
                    <a:pt x="4107" y="2903"/>
                  </a:cubicBezTo>
                  <a:cubicBezTo>
                    <a:pt x="4107" y="2518"/>
                    <a:pt x="4217" y="2189"/>
                    <a:pt x="4488" y="1918"/>
                  </a:cubicBezTo>
                  <a:cubicBezTo>
                    <a:pt x="4707" y="1642"/>
                    <a:pt x="5036" y="1533"/>
                    <a:pt x="5421" y="1533"/>
                  </a:cubicBezTo>
                  <a:lnTo>
                    <a:pt x="5640" y="1533"/>
                  </a:lnTo>
                  <a:cubicBezTo>
                    <a:pt x="5692" y="1533"/>
                    <a:pt x="5749" y="1480"/>
                    <a:pt x="5802" y="1423"/>
                  </a:cubicBezTo>
                  <a:cubicBezTo>
                    <a:pt x="6625" y="657"/>
                    <a:pt x="7939" y="547"/>
                    <a:pt x="8486" y="547"/>
                  </a:cubicBezTo>
                  <a:close/>
                  <a:moveTo>
                    <a:pt x="5421" y="4379"/>
                  </a:moveTo>
                  <a:cubicBezTo>
                    <a:pt x="7282" y="4983"/>
                    <a:pt x="9362" y="4983"/>
                    <a:pt x="11551" y="4983"/>
                  </a:cubicBezTo>
                  <a:lnTo>
                    <a:pt x="11713" y="4983"/>
                  </a:lnTo>
                  <a:cubicBezTo>
                    <a:pt x="11932" y="5530"/>
                    <a:pt x="12260" y="6459"/>
                    <a:pt x="12260" y="7225"/>
                  </a:cubicBezTo>
                  <a:lnTo>
                    <a:pt x="11275" y="7225"/>
                  </a:lnTo>
                  <a:lnTo>
                    <a:pt x="11275" y="6897"/>
                  </a:lnTo>
                  <a:cubicBezTo>
                    <a:pt x="11275" y="6734"/>
                    <a:pt x="11113" y="6568"/>
                    <a:pt x="11004" y="6568"/>
                  </a:cubicBezTo>
                  <a:lnTo>
                    <a:pt x="9086" y="6568"/>
                  </a:lnTo>
                  <a:cubicBezTo>
                    <a:pt x="8924" y="6568"/>
                    <a:pt x="8814" y="6734"/>
                    <a:pt x="8814" y="6897"/>
                  </a:cubicBezTo>
                  <a:lnTo>
                    <a:pt x="8814" y="6953"/>
                  </a:lnTo>
                  <a:cubicBezTo>
                    <a:pt x="8705" y="6953"/>
                    <a:pt x="8596" y="6897"/>
                    <a:pt x="8486" y="6897"/>
                  </a:cubicBezTo>
                  <a:cubicBezTo>
                    <a:pt x="8320" y="6897"/>
                    <a:pt x="8210" y="6953"/>
                    <a:pt x="8101" y="6953"/>
                  </a:cubicBezTo>
                  <a:lnTo>
                    <a:pt x="8101" y="6897"/>
                  </a:lnTo>
                  <a:cubicBezTo>
                    <a:pt x="8101" y="6734"/>
                    <a:pt x="7991" y="6568"/>
                    <a:pt x="7829" y="6568"/>
                  </a:cubicBezTo>
                  <a:lnTo>
                    <a:pt x="5968" y="6568"/>
                  </a:lnTo>
                  <a:cubicBezTo>
                    <a:pt x="5802" y="6568"/>
                    <a:pt x="5640" y="6734"/>
                    <a:pt x="5640" y="6897"/>
                  </a:cubicBezTo>
                  <a:lnTo>
                    <a:pt x="5640" y="7225"/>
                  </a:lnTo>
                  <a:lnTo>
                    <a:pt x="4655" y="7225"/>
                  </a:lnTo>
                  <a:cubicBezTo>
                    <a:pt x="4655" y="6187"/>
                    <a:pt x="4926" y="5202"/>
                    <a:pt x="5421" y="4379"/>
                  </a:cubicBezTo>
                  <a:close/>
                  <a:moveTo>
                    <a:pt x="10675" y="7172"/>
                  </a:moveTo>
                  <a:lnTo>
                    <a:pt x="10675" y="7829"/>
                  </a:lnTo>
                  <a:cubicBezTo>
                    <a:pt x="10675" y="7991"/>
                    <a:pt x="10837" y="8101"/>
                    <a:pt x="11004" y="8101"/>
                  </a:cubicBezTo>
                  <a:cubicBezTo>
                    <a:pt x="11113" y="8101"/>
                    <a:pt x="11275" y="7991"/>
                    <a:pt x="11275" y="7829"/>
                  </a:cubicBezTo>
                  <a:lnTo>
                    <a:pt x="12208" y="7829"/>
                  </a:lnTo>
                  <a:cubicBezTo>
                    <a:pt x="11989" y="10128"/>
                    <a:pt x="10400" y="11932"/>
                    <a:pt x="8486" y="11932"/>
                  </a:cubicBezTo>
                  <a:cubicBezTo>
                    <a:pt x="6516" y="11932"/>
                    <a:pt x="4926" y="10128"/>
                    <a:pt x="4707" y="7829"/>
                  </a:cubicBezTo>
                  <a:lnTo>
                    <a:pt x="5640" y="7829"/>
                  </a:lnTo>
                  <a:cubicBezTo>
                    <a:pt x="5640" y="7991"/>
                    <a:pt x="5802" y="8101"/>
                    <a:pt x="5968" y="8101"/>
                  </a:cubicBezTo>
                  <a:cubicBezTo>
                    <a:pt x="6078" y="8101"/>
                    <a:pt x="6240" y="7991"/>
                    <a:pt x="6240" y="7829"/>
                  </a:cubicBezTo>
                  <a:lnTo>
                    <a:pt x="6240" y="7172"/>
                  </a:lnTo>
                  <a:lnTo>
                    <a:pt x="6568" y="7172"/>
                  </a:lnTo>
                  <a:lnTo>
                    <a:pt x="6568" y="7501"/>
                  </a:lnTo>
                  <a:cubicBezTo>
                    <a:pt x="6568" y="7663"/>
                    <a:pt x="6735" y="7829"/>
                    <a:pt x="6897" y="7829"/>
                  </a:cubicBezTo>
                  <a:cubicBezTo>
                    <a:pt x="7063" y="7829"/>
                    <a:pt x="7172" y="7663"/>
                    <a:pt x="7172" y="7501"/>
                  </a:cubicBezTo>
                  <a:lnTo>
                    <a:pt x="7172" y="7172"/>
                  </a:lnTo>
                  <a:lnTo>
                    <a:pt x="7553" y="7172"/>
                  </a:lnTo>
                  <a:lnTo>
                    <a:pt x="7553" y="7829"/>
                  </a:lnTo>
                  <a:cubicBezTo>
                    <a:pt x="7553" y="7991"/>
                    <a:pt x="7663" y="8101"/>
                    <a:pt x="7829" y="8101"/>
                  </a:cubicBezTo>
                  <a:cubicBezTo>
                    <a:pt x="7991" y="8101"/>
                    <a:pt x="8101" y="7991"/>
                    <a:pt x="8101" y="7829"/>
                  </a:cubicBezTo>
                  <a:cubicBezTo>
                    <a:pt x="8101" y="7663"/>
                    <a:pt x="8267" y="7501"/>
                    <a:pt x="8486" y="7501"/>
                  </a:cubicBezTo>
                  <a:cubicBezTo>
                    <a:pt x="8648" y="7501"/>
                    <a:pt x="8814" y="7663"/>
                    <a:pt x="8814" y="7829"/>
                  </a:cubicBezTo>
                  <a:cubicBezTo>
                    <a:pt x="8814" y="7991"/>
                    <a:pt x="8924" y="8101"/>
                    <a:pt x="9086" y="8101"/>
                  </a:cubicBezTo>
                  <a:cubicBezTo>
                    <a:pt x="9252" y="8101"/>
                    <a:pt x="9362" y="7991"/>
                    <a:pt x="9362" y="7829"/>
                  </a:cubicBezTo>
                  <a:lnTo>
                    <a:pt x="9362" y="7172"/>
                  </a:lnTo>
                  <a:lnTo>
                    <a:pt x="9743" y="7172"/>
                  </a:lnTo>
                  <a:lnTo>
                    <a:pt x="9743" y="7501"/>
                  </a:lnTo>
                  <a:cubicBezTo>
                    <a:pt x="9743" y="7663"/>
                    <a:pt x="9852" y="7829"/>
                    <a:pt x="10019" y="7829"/>
                  </a:cubicBezTo>
                  <a:cubicBezTo>
                    <a:pt x="10181" y="7829"/>
                    <a:pt x="10347" y="7663"/>
                    <a:pt x="10347" y="7501"/>
                  </a:cubicBezTo>
                  <a:lnTo>
                    <a:pt x="10347" y="7172"/>
                  </a:lnTo>
                  <a:close/>
                  <a:moveTo>
                    <a:pt x="9962" y="12208"/>
                  </a:moveTo>
                  <a:lnTo>
                    <a:pt x="8486" y="13683"/>
                  </a:lnTo>
                  <a:lnTo>
                    <a:pt x="6954" y="12208"/>
                  </a:lnTo>
                  <a:lnTo>
                    <a:pt x="6954" y="12208"/>
                  </a:lnTo>
                  <a:cubicBezTo>
                    <a:pt x="7444" y="12427"/>
                    <a:pt x="7939" y="12536"/>
                    <a:pt x="8486" y="12536"/>
                  </a:cubicBezTo>
                  <a:cubicBezTo>
                    <a:pt x="8976" y="12536"/>
                    <a:pt x="9471" y="12427"/>
                    <a:pt x="9962" y="12208"/>
                  </a:cubicBezTo>
                  <a:close/>
                  <a:moveTo>
                    <a:pt x="5911" y="11989"/>
                  </a:moveTo>
                  <a:lnTo>
                    <a:pt x="7939" y="14012"/>
                  </a:lnTo>
                  <a:cubicBezTo>
                    <a:pt x="7610" y="14178"/>
                    <a:pt x="7172" y="14450"/>
                    <a:pt x="6678" y="14888"/>
                  </a:cubicBezTo>
                  <a:cubicBezTo>
                    <a:pt x="6459" y="14450"/>
                    <a:pt x="6021" y="13683"/>
                    <a:pt x="5530" y="12589"/>
                  </a:cubicBezTo>
                  <a:cubicBezTo>
                    <a:pt x="5421" y="12427"/>
                    <a:pt x="5474" y="12260"/>
                    <a:pt x="5640" y="12151"/>
                  </a:cubicBezTo>
                  <a:lnTo>
                    <a:pt x="5911" y="11989"/>
                  </a:lnTo>
                  <a:close/>
                  <a:moveTo>
                    <a:pt x="11004" y="11989"/>
                  </a:moveTo>
                  <a:lnTo>
                    <a:pt x="11275" y="12151"/>
                  </a:lnTo>
                  <a:cubicBezTo>
                    <a:pt x="11442" y="12260"/>
                    <a:pt x="11494" y="12427"/>
                    <a:pt x="11385" y="12589"/>
                  </a:cubicBezTo>
                  <a:cubicBezTo>
                    <a:pt x="10837" y="13683"/>
                    <a:pt x="10456" y="14507"/>
                    <a:pt x="10238" y="14888"/>
                  </a:cubicBezTo>
                  <a:cubicBezTo>
                    <a:pt x="9743" y="14450"/>
                    <a:pt x="9305" y="14178"/>
                    <a:pt x="8976" y="14012"/>
                  </a:cubicBezTo>
                  <a:lnTo>
                    <a:pt x="11004" y="11989"/>
                  </a:lnTo>
                  <a:close/>
                  <a:moveTo>
                    <a:pt x="8486" y="14450"/>
                  </a:moveTo>
                  <a:cubicBezTo>
                    <a:pt x="8539" y="14450"/>
                    <a:pt x="8648" y="14507"/>
                    <a:pt x="8814" y="14616"/>
                  </a:cubicBezTo>
                  <a:lnTo>
                    <a:pt x="8814" y="15054"/>
                  </a:lnTo>
                  <a:lnTo>
                    <a:pt x="8758" y="15107"/>
                  </a:lnTo>
                  <a:lnTo>
                    <a:pt x="8158" y="15107"/>
                  </a:lnTo>
                  <a:lnTo>
                    <a:pt x="8101" y="15054"/>
                  </a:lnTo>
                  <a:lnTo>
                    <a:pt x="8101" y="14616"/>
                  </a:lnTo>
                  <a:cubicBezTo>
                    <a:pt x="8267" y="14507"/>
                    <a:pt x="8377" y="14450"/>
                    <a:pt x="8486" y="14450"/>
                  </a:cubicBezTo>
                  <a:close/>
                  <a:moveTo>
                    <a:pt x="3175" y="13412"/>
                  </a:moveTo>
                  <a:lnTo>
                    <a:pt x="3451" y="14231"/>
                  </a:lnTo>
                  <a:cubicBezTo>
                    <a:pt x="3503" y="14288"/>
                    <a:pt x="3560" y="14397"/>
                    <a:pt x="3670" y="14397"/>
                  </a:cubicBezTo>
                  <a:lnTo>
                    <a:pt x="4545" y="14616"/>
                  </a:lnTo>
                  <a:lnTo>
                    <a:pt x="4107" y="15216"/>
                  </a:lnTo>
                  <a:cubicBezTo>
                    <a:pt x="4050" y="15325"/>
                    <a:pt x="4050" y="15435"/>
                    <a:pt x="4107" y="15492"/>
                  </a:cubicBezTo>
                  <a:lnTo>
                    <a:pt x="5145" y="17624"/>
                  </a:lnTo>
                  <a:lnTo>
                    <a:pt x="3394" y="17624"/>
                  </a:lnTo>
                  <a:lnTo>
                    <a:pt x="3394" y="16639"/>
                  </a:lnTo>
                  <a:cubicBezTo>
                    <a:pt x="3394" y="16477"/>
                    <a:pt x="3284" y="16368"/>
                    <a:pt x="3122" y="16368"/>
                  </a:cubicBezTo>
                  <a:cubicBezTo>
                    <a:pt x="2956" y="16368"/>
                    <a:pt x="2794" y="16477"/>
                    <a:pt x="2794" y="16639"/>
                  </a:cubicBezTo>
                  <a:lnTo>
                    <a:pt x="2794" y="17624"/>
                  </a:lnTo>
                  <a:lnTo>
                    <a:pt x="933" y="17624"/>
                  </a:lnTo>
                  <a:cubicBezTo>
                    <a:pt x="714" y="17624"/>
                    <a:pt x="548" y="17462"/>
                    <a:pt x="548" y="17243"/>
                  </a:cubicBezTo>
                  <a:lnTo>
                    <a:pt x="548" y="15544"/>
                  </a:lnTo>
                  <a:cubicBezTo>
                    <a:pt x="548" y="14669"/>
                    <a:pt x="1152" y="13902"/>
                    <a:pt x="2028" y="13683"/>
                  </a:cubicBezTo>
                  <a:lnTo>
                    <a:pt x="3175" y="13412"/>
                  </a:lnTo>
                  <a:close/>
                  <a:moveTo>
                    <a:pt x="4874" y="12646"/>
                  </a:moveTo>
                  <a:cubicBezTo>
                    <a:pt x="4926" y="12698"/>
                    <a:pt x="4926" y="12808"/>
                    <a:pt x="4983" y="12865"/>
                  </a:cubicBezTo>
                  <a:lnTo>
                    <a:pt x="5802" y="14507"/>
                  </a:lnTo>
                  <a:lnTo>
                    <a:pt x="6240" y="15435"/>
                  </a:lnTo>
                  <a:cubicBezTo>
                    <a:pt x="6297" y="15435"/>
                    <a:pt x="6297" y="15492"/>
                    <a:pt x="6297" y="15492"/>
                  </a:cubicBezTo>
                  <a:cubicBezTo>
                    <a:pt x="6568" y="16258"/>
                    <a:pt x="6625" y="17186"/>
                    <a:pt x="6625" y="17624"/>
                  </a:cubicBezTo>
                  <a:lnTo>
                    <a:pt x="5802" y="17624"/>
                  </a:lnTo>
                  <a:lnTo>
                    <a:pt x="4707" y="15382"/>
                  </a:lnTo>
                  <a:lnTo>
                    <a:pt x="5255" y="14616"/>
                  </a:lnTo>
                  <a:cubicBezTo>
                    <a:pt x="5312" y="14507"/>
                    <a:pt x="5312" y="14397"/>
                    <a:pt x="5255" y="14340"/>
                  </a:cubicBezTo>
                  <a:cubicBezTo>
                    <a:pt x="5255" y="14231"/>
                    <a:pt x="5145" y="14178"/>
                    <a:pt x="5093" y="14178"/>
                  </a:cubicBezTo>
                  <a:lnTo>
                    <a:pt x="3941" y="13850"/>
                  </a:lnTo>
                  <a:lnTo>
                    <a:pt x="3670" y="13027"/>
                  </a:lnTo>
                  <a:lnTo>
                    <a:pt x="4874" y="12646"/>
                  </a:lnTo>
                  <a:close/>
                  <a:moveTo>
                    <a:pt x="7553" y="14944"/>
                  </a:moveTo>
                  <a:lnTo>
                    <a:pt x="7553" y="15054"/>
                  </a:lnTo>
                  <a:cubicBezTo>
                    <a:pt x="7553" y="15273"/>
                    <a:pt x="7663" y="15492"/>
                    <a:pt x="7829" y="15601"/>
                  </a:cubicBezTo>
                  <a:lnTo>
                    <a:pt x="7553" y="17624"/>
                  </a:lnTo>
                  <a:lnTo>
                    <a:pt x="7172" y="17624"/>
                  </a:lnTo>
                  <a:cubicBezTo>
                    <a:pt x="7172" y="17186"/>
                    <a:pt x="7172" y="16258"/>
                    <a:pt x="6897" y="15492"/>
                  </a:cubicBezTo>
                  <a:cubicBezTo>
                    <a:pt x="7116" y="15273"/>
                    <a:pt x="7334" y="15107"/>
                    <a:pt x="7553" y="14944"/>
                  </a:cubicBezTo>
                  <a:close/>
                  <a:moveTo>
                    <a:pt x="8539" y="15654"/>
                  </a:moveTo>
                  <a:lnTo>
                    <a:pt x="8758" y="17624"/>
                  </a:lnTo>
                  <a:lnTo>
                    <a:pt x="8158" y="17624"/>
                  </a:lnTo>
                  <a:lnTo>
                    <a:pt x="8429" y="15654"/>
                  </a:lnTo>
                  <a:close/>
                  <a:moveTo>
                    <a:pt x="9362" y="14944"/>
                  </a:moveTo>
                  <a:cubicBezTo>
                    <a:pt x="9581" y="15107"/>
                    <a:pt x="9800" y="15273"/>
                    <a:pt x="10019" y="15492"/>
                  </a:cubicBezTo>
                  <a:cubicBezTo>
                    <a:pt x="9743" y="16258"/>
                    <a:pt x="9743" y="17186"/>
                    <a:pt x="9743" y="17624"/>
                  </a:cubicBezTo>
                  <a:lnTo>
                    <a:pt x="9362" y="17624"/>
                  </a:lnTo>
                  <a:lnTo>
                    <a:pt x="9086" y="15601"/>
                  </a:lnTo>
                  <a:cubicBezTo>
                    <a:pt x="9252" y="15492"/>
                    <a:pt x="9362" y="15273"/>
                    <a:pt x="9362" y="15054"/>
                  </a:cubicBezTo>
                  <a:lnTo>
                    <a:pt x="9362" y="14944"/>
                  </a:lnTo>
                  <a:close/>
                  <a:moveTo>
                    <a:pt x="12042" y="12646"/>
                  </a:moveTo>
                  <a:lnTo>
                    <a:pt x="13246" y="13027"/>
                  </a:lnTo>
                  <a:lnTo>
                    <a:pt x="12974" y="13850"/>
                  </a:lnTo>
                  <a:lnTo>
                    <a:pt x="11823" y="14178"/>
                  </a:lnTo>
                  <a:cubicBezTo>
                    <a:pt x="11770" y="14178"/>
                    <a:pt x="11661" y="14231"/>
                    <a:pt x="11661" y="14340"/>
                  </a:cubicBezTo>
                  <a:cubicBezTo>
                    <a:pt x="11604" y="14397"/>
                    <a:pt x="11604" y="14507"/>
                    <a:pt x="11661" y="14616"/>
                  </a:cubicBezTo>
                  <a:lnTo>
                    <a:pt x="12208" y="15382"/>
                  </a:lnTo>
                  <a:lnTo>
                    <a:pt x="11113" y="17624"/>
                  </a:lnTo>
                  <a:lnTo>
                    <a:pt x="10347" y="17624"/>
                  </a:lnTo>
                  <a:cubicBezTo>
                    <a:pt x="10347" y="17186"/>
                    <a:pt x="10347" y="16258"/>
                    <a:pt x="10618" y="15492"/>
                  </a:cubicBezTo>
                  <a:lnTo>
                    <a:pt x="10618" y="15435"/>
                  </a:lnTo>
                  <a:lnTo>
                    <a:pt x="10675" y="15435"/>
                  </a:lnTo>
                  <a:lnTo>
                    <a:pt x="11113" y="14507"/>
                  </a:lnTo>
                  <a:lnTo>
                    <a:pt x="11932" y="12865"/>
                  </a:lnTo>
                  <a:cubicBezTo>
                    <a:pt x="11989" y="12808"/>
                    <a:pt x="11989" y="12698"/>
                    <a:pt x="12042" y="12646"/>
                  </a:cubicBezTo>
                  <a:close/>
                  <a:moveTo>
                    <a:pt x="13740" y="13412"/>
                  </a:moveTo>
                  <a:lnTo>
                    <a:pt x="14888" y="13683"/>
                  </a:lnTo>
                  <a:cubicBezTo>
                    <a:pt x="15763" y="13902"/>
                    <a:pt x="16368" y="14669"/>
                    <a:pt x="16368" y="15544"/>
                  </a:cubicBezTo>
                  <a:lnTo>
                    <a:pt x="16368" y="17243"/>
                  </a:lnTo>
                  <a:cubicBezTo>
                    <a:pt x="16368" y="17462"/>
                    <a:pt x="16201" y="17624"/>
                    <a:pt x="15982" y="17624"/>
                  </a:cubicBezTo>
                  <a:lnTo>
                    <a:pt x="14121" y="17624"/>
                  </a:lnTo>
                  <a:lnTo>
                    <a:pt x="14121" y="16639"/>
                  </a:lnTo>
                  <a:cubicBezTo>
                    <a:pt x="14121" y="16477"/>
                    <a:pt x="13959" y="16368"/>
                    <a:pt x="13793" y="16368"/>
                  </a:cubicBezTo>
                  <a:cubicBezTo>
                    <a:pt x="13631" y="16368"/>
                    <a:pt x="13522" y="16477"/>
                    <a:pt x="13522" y="16639"/>
                  </a:cubicBezTo>
                  <a:lnTo>
                    <a:pt x="13522" y="17624"/>
                  </a:lnTo>
                  <a:lnTo>
                    <a:pt x="11770" y="17624"/>
                  </a:lnTo>
                  <a:lnTo>
                    <a:pt x="12808" y="15492"/>
                  </a:lnTo>
                  <a:cubicBezTo>
                    <a:pt x="12865" y="15435"/>
                    <a:pt x="12865" y="15325"/>
                    <a:pt x="12808" y="15216"/>
                  </a:cubicBezTo>
                  <a:lnTo>
                    <a:pt x="12370" y="14616"/>
                  </a:lnTo>
                  <a:lnTo>
                    <a:pt x="13246" y="14397"/>
                  </a:lnTo>
                  <a:cubicBezTo>
                    <a:pt x="13355" y="14397"/>
                    <a:pt x="13412" y="14288"/>
                    <a:pt x="13465" y="14231"/>
                  </a:cubicBezTo>
                  <a:lnTo>
                    <a:pt x="13740" y="13412"/>
                  </a:lnTo>
                  <a:close/>
                  <a:moveTo>
                    <a:pt x="8486" y="0"/>
                  </a:moveTo>
                  <a:cubicBezTo>
                    <a:pt x="7882" y="0"/>
                    <a:pt x="6459" y="57"/>
                    <a:pt x="5530" y="933"/>
                  </a:cubicBezTo>
                  <a:lnTo>
                    <a:pt x="5421" y="933"/>
                  </a:lnTo>
                  <a:cubicBezTo>
                    <a:pt x="4874" y="933"/>
                    <a:pt x="4379" y="1152"/>
                    <a:pt x="4050" y="1533"/>
                  </a:cubicBezTo>
                  <a:cubicBezTo>
                    <a:pt x="3670" y="1918"/>
                    <a:pt x="3503" y="2408"/>
                    <a:pt x="3560" y="2903"/>
                  </a:cubicBezTo>
                  <a:cubicBezTo>
                    <a:pt x="3613" y="4050"/>
                    <a:pt x="3779" y="5692"/>
                    <a:pt x="4050" y="6953"/>
                  </a:cubicBezTo>
                  <a:lnTo>
                    <a:pt x="4050" y="7063"/>
                  </a:lnTo>
                  <a:lnTo>
                    <a:pt x="4050" y="7225"/>
                  </a:lnTo>
                  <a:cubicBezTo>
                    <a:pt x="4050" y="8867"/>
                    <a:pt x="4707" y="10399"/>
                    <a:pt x="5749" y="11385"/>
                  </a:cubicBezTo>
                  <a:lnTo>
                    <a:pt x="5312" y="11660"/>
                  </a:lnTo>
                  <a:cubicBezTo>
                    <a:pt x="5202" y="11770"/>
                    <a:pt x="5093" y="11823"/>
                    <a:pt x="5036" y="11932"/>
                  </a:cubicBezTo>
                  <a:lnTo>
                    <a:pt x="3232" y="12536"/>
                  </a:lnTo>
                  <a:cubicBezTo>
                    <a:pt x="3122" y="12589"/>
                    <a:pt x="3013" y="12698"/>
                    <a:pt x="3013" y="12808"/>
                  </a:cubicBezTo>
                  <a:lnTo>
                    <a:pt x="1861" y="13084"/>
                  </a:lnTo>
                  <a:cubicBezTo>
                    <a:pt x="766" y="13355"/>
                    <a:pt x="0" y="14397"/>
                    <a:pt x="0" y="15544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5982" y="18172"/>
                  </a:lnTo>
                  <a:cubicBezTo>
                    <a:pt x="16530" y="18172"/>
                    <a:pt x="16915" y="17791"/>
                    <a:pt x="16915" y="17243"/>
                  </a:cubicBezTo>
                  <a:lnTo>
                    <a:pt x="16915" y="15544"/>
                  </a:lnTo>
                  <a:cubicBezTo>
                    <a:pt x="16915" y="14397"/>
                    <a:pt x="16149" y="13355"/>
                    <a:pt x="15054" y="13084"/>
                  </a:cubicBezTo>
                  <a:lnTo>
                    <a:pt x="13902" y="12808"/>
                  </a:lnTo>
                  <a:cubicBezTo>
                    <a:pt x="13902" y="12698"/>
                    <a:pt x="13793" y="12589"/>
                    <a:pt x="13684" y="12536"/>
                  </a:cubicBezTo>
                  <a:lnTo>
                    <a:pt x="11880" y="11932"/>
                  </a:lnTo>
                  <a:cubicBezTo>
                    <a:pt x="11823" y="11823"/>
                    <a:pt x="11713" y="11770"/>
                    <a:pt x="11604" y="11660"/>
                  </a:cubicBezTo>
                  <a:lnTo>
                    <a:pt x="11166" y="11385"/>
                  </a:lnTo>
                  <a:cubicBezTo>
                    <a:pt x="12208" y="10399"/>
                    <a:pt x="12865" y="8867"/>
                    <a:pt x="12865" y="7225"/>
                  </a:cubicBezTo>
                  <a:cubicBezTo>
                    <a:pt x="12865" y="6953"/>
                    <a:pt x="12808" y="6678"/>
                    <a:pt x="12755" y="6406"/>
                  </a:cubicBezTo>
                  <a:lnTo>
                    <a:pt x="12808" y="6349"/>
                  </a:lnTo>
                  <a:cubicBezTo>
                    <a:pt x="12808" y="6349"/>
                    <a:pt x="12974" y="4874"/>
                    <a:pt x="13084" y="3122"/>
                  </a:cubicBezTo>
                  <a:cubicBezTo>
                    <a:pt x="13136" y="2408"/>
                    <a:pt x="12917" y="1699"/>
                    <a:pt x="12479" y="1152"/>
                  </a:cubicBezTo>
                  <a:cubicBezTo>
                    <a:pt x="11989" y="604"/>
                    <a:pt x="11385" y="219"/>
                    <a:pt x="10675" y="166"/>
                  </a:cubicBezTo>
                  <a:cubicBezTo>
                    <a:pt x="9909" y="57"/>
                    <a:pt x="9195" y="0"/>
                    <a:pt x="8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864;p65">
              <a:extLst>
                <a:ext uri="{FF2B5EF4-FFF2-40B4-BE49-F238E27FC236}">
                  <a16:creationId xmlns:a16="http://schemas.microsoft.com/office/drawing/2014/main" id="{D697736F-8B16-5074-03C3-87C4775A7827}"/>
                </a:ext>
              </a:extLst>
            </p:cNvPr>
            <p:cNvSpPr/>
            <p:nvPr/>
          </p:nvSpPr>
          <p:spPr>
            <a:xfrm>
              <a:off x="5325404" y="3958982"/>
              <a:ext cx="135253" cy="36872"/>
            </a:xfrm>
            <a:custGeom>
              <a:avLst/>
              <a:gdLst/>
              <a:ahLst/>
              <a:cxnLst/>
              <a:rect l="l" t="t" r="r" b="b"/>
              <a:pathLst>
                <a:path w="3228" h="880" extrusionOk="0">
                  <a:moveTo>
                    <a:pt x="359" y="0"/>
                  </a:moveTo>
                  <a:cubicBezTo>
                    <a:pt x="264" y="0"/>
                    <a:pt x="177" y="46"/>
                    <a:pt x="110" y="113"/>
                  </a:cubicBezTo>
                  <a:cubicBezTo>
                    <a:pt x="0" y="279"/>
                    <a:pt x="53" y="442"/>
                    <a:pt x="162" y="551"/>
                  </a:cubicBezTo>
                  <a:cubicBezTo>
                    <a:pt x="547" y="770"/>
                    <a:pt x="1038" y="879"/>
                    <a:pt x="1642" y="879"/>
                  </a:cubicBezTo>
                  <a:cubicBezTo>
                    <a:pt x="2189" y="879"/>
                    <a:pt x="2680" y="770"/>
                    <a:pt x="3065" y="551"/>
                  </a:cubicBezTo>
                  <a:cubicBezTo>
                    <a:pt x="3175" y="442"/>
                    <a:pt x="3227" y="279"/>
                    <a:pt x="3118" y="113"/>
                  </a:cubicBezTo>
                  <a:cubicBezTo>
                    <a:pt x="3050" y="46"/>
                    <a:pt x="2963" y="0"/>
                    <a:pt x="2868" y="0"/>
                  </a:cubicBezTo>
                  <a:cubicBezTo>
                    <a:pt x="2808" y="0"/>
                    <a:pt x="2744" y="18"/>
                    <a:pt x="2680" y="61"/>
                  </a:cubicBezTo>
                  <a:cubicBezTo>
                    <a:pt x="2461" y="223"/>
                    <a:pt x="2023" y="332"/>
                    <a:pt x="1642" y="332"/>
                  </a:cubicBezTo>
                  <a:cubicBezTo>
                    <a:pt x="1204" y="332"/>
                    <a:pt x="766" y="223"/>
                    <a:pt x="547" y="61"/>
                  </a:cubicBezTo>
                  <a:cubicBezTo>
                    <a:pt x="483" y="18"/>
                    <a:pt x="420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C3559D3-1BD5-AA67-E8FB-10A36EE61331}"/>
              </a:ext>
            </a:extLst>
          </p:cNvPr>
          <p:cNvSpPr txBox="1"/>
          <p:nvPr/>
        </p:nvSpPr>
        <p:spPr>
          <a:xfrm>
            <a:off x="6076452" y="1451447"/>
            <a:ext cx="47085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022BF50-C866-3B38-407A-53F1EF7E2BC2}"/>
              </a:ext>
            </a:extLst>
          </p:cNvPr>
          <p:cNvSpPr txBox="1"/>
          <p:nvPr/>
        </p:nvSpPr>
        <p:spPr>
          <a:xfrm>
            <a:off x="6076452" y="3021107"/>
            <a:ext cx="47085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7AD771D-6264-45DD-3C28-5A94B6977CCB}"/>
              </a:ext>
            </a:extLst>
          </p:cNvPr>
          <p:cNvSpPr txBox="1"/>
          <p:nvPr/>
        </p:nvSpPr>
        <p:spPr>
          <a:xfrm>
            <a:off x="6076452" y="4603146"/>
            <a:ext cx="47085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cs typeface="B Yeka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7D7BA9-5B15-3B9B-99DF-52D8F4E31E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723" y="1342664"/>
            <a:ext cx="5157596" cy="5105994"/>
          </a:xfrm>
          <a:prstGeom prst="rect">
            <a:avLst/>
          </a:prstGeom>
        </p:spPr>
      </p:pic>
      <p:sp>
        <p:nvSpPr>
          <p:cNvPr id="22" name="Google Shape;775;p59">
            <a:extLst>
              <a:ext uri="{FF2B5EF4-FFF2-40B4-BE49-F238E27FC236}">
                <a16:creationId xmlns:a16="http://schemas.microsoft.com/office/drawing/2014/main" id="{7B825A6F-3BFE-9481-69DE-1395ECBD7BEE}"/>
              </a:ext>
            </a:extLst>
          </p:cNvPr>
          <p:cNvSpPr/>
          <p:nvPr/>
        </p:nvSpPr>
        <p:spPr>
          <a:xfrm rot="-5400000">
            <a:off x="459555" y="1294479"/>
            <a:ext cx="5105995" cy="5157596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" name="Google Shape;776;p59">
            <a:extLst>
              <a:ext uri="{FF2B5EF4-FFF2-40B4-BE49-F238E27FC236}">
                <a16:creationId xmlns:a16="http://schemas.microsoft.com/office/drawing/2014/main" id="{081686DC-FDF4-73C7-6188-014FBA82D233}"/>
              </a:ext>
            </a:extLst>
          </p:cNvPr>
          <p:cNvSpPr/>
          <p:nvPr/>
        </p:nvSpPr>
        <p:spPr>
          <a:xfrm>
            <a:off x="620048" y="1114462"/>
            <a:ext cx="4866077" cy="5074636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3006983-6B3B-7AD4-AA7A-A5FDAF784306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8A646F-437A-2253-6515-A0DDC37CCA1D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27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A96BDA-0206-4C7A-07C8-B105A3A6D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E43E5BB-025B-527F-1167-6DD95F0BB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522A30D-EA76-176E-52B4-AF71593E1E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01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/>
      <p:bldP spid="47" grpId="0"/>
      <p:bldP spid="48" grpId="0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oogle Shape;751;p57" descr="Slidesgo" title="Table">
            <a:extLst>
              <a:ext uri="{FF2B5EF4-FFF2-40B4-BE49-F238E27FC236}">
                <a16:creationId xmlns:a16="http://schemas.microsoft.com/office/drawing/2014/main" id="{419948B8-AB64-BF69-F5ED-C6A2CAD4F9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0389297"/>
              </p:ext>
            </p:extLst>
          </p:nvPr>
        </p:nvGraphicFramePr>
        <p:xfrm>
          <a:off x="974204" y="3222168"/>
          <a:ext cx="10382489" cy="301607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52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3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3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0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459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b="1" dirty="0">
                        <a:solidFill>
                          <a:schemeClr val="dk1"/>
                        </a:solidFill>
                        <a:latin typeface="Nanum Myeongjo"/>
                        <a:ea typeface="Nanum Myeongjo"/>
                        <a:cs typeface="Nanum Myeongjo"/>
                        <a:sym typeface="Nanum Myeongjo"/>
                      </a:endParaRPr>
                    </a:p>
                  </a:txBody>
                  <a:tcPr marL="107777" marR="107777" marT="107777" marB="107777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A28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900" b="1" dirty="0">
                          <a:solidFill>
                            <a:srgbClr val="E9B249"/>
                          </a:solidFill>
                          <a:latin typeface="Lalezar" panose="00000500000000000000" pitchFamily="50" charset="-78"/>
                          <a:ea typeface="Nanum Myeongjo"/>
                          <a:cs typeface="Lalezar" panose="00000500000000000000" pitchFamily="50" charset="-78"/>
                          <a:sym typeface="Nanum Myeongjo"/>
                        </a:rPr>
                        <a:t>تیتر عنوان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A28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900" b="1" dirty="0">
                          <a:solidFill>
                            <a:srgbClr val="E9B249"/>
                          </a:solidFill>
                          <a:latin typeface="Lalezar" panose="00000500000000000000" pitchFamily="50" charset="-78"/>
                          <a:ea typeface="Nanum Myeongjo"/>
                          <a:cs typeface="Lalezar" panose="00000500000000000000" pitchFamily="50" charset="-78"/>
                          <a:sym typeface="Nanum Myeongjo"/>
                        </a:rPr>
                        <a:t>تیتر عنوان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A28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900" b="1" dirty="0">
                          <a:solidFill>
                            <a:srgbClr val="E9B249"/>
                          </a:solidFill>
                          <a:latin typeface="Lalezar" panose="00000500000000000000" pitchFamily="50" charset="-78"/>
                          <a:ea typeface="Nanum Myeongjo"/>
                          <a:cs typeface="Lalezar" panose="00000500000000000000" pitchFamily="50" charset="-78"/>
                          <a:sym typeface="Nanum Myeongjo"/>
                        </a:rPr>
                        <a:t>تیتر عنوان</a:t>
                      </a:r>
                      <a:endParaRPr sz="1900" b="1" dirty="0">
                        <a:solidFill>
                          <a:srgbClr val="E9B249"/>
                        </a:solidFill>
                        <a:latin typeface="Lalezar" panose="00000500000000000000" pitchFamily="50" charset="-78"/>
                        <a:ea typeface="Nanum Myeongjo"/>
                        <a:cs typeface="Lalezar" panose="00000500000000000000" pitchFamily="50" charset="-78"/>
                        <a:sym typeface="Nanum Myeongjo"/>
                      </a:endParaRPr>
                    </a:p>
                  </a:txBody>
                  <a:tcPr marL="107777" marR="107777" marT="107777" marB="107777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A28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4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900" b="1" dirty="0">
                          <a:solidFill>
                            <a:srgbClr val="2A2828"/>
                          </a:solidFill>
                          <a:latin typeface="Lalezar" panose="00000500000000000000" pitchFamily="50" charset="-78"/>
                          <a:ea typeface="Nanum Myeongjo"/>
                          <a:cs typeface="Lalezar" panose="00000500000000000000" pitchFamily="50" charset="-78"/>
                          <a:sym typeface="Nanum Myeongjo"/>
                        </a:rPr>
                        <a:t>تیتر عنوان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b="1" dirty="0">
                        <a:solidFill>
                          <a:srgbClr val="2A2828"/>
                        </a:solidFill>
                        <a:latin typeface="Nanum Myeongjo"/>
                        <a:ea typeface="Nanum Myeongjo"/>
                        <a:cs typeface="Nanum Myeongjo"/>
                        <a:sym typeface="Nanum Myeongjo"/>
                      </a:endParaRP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0.06</a:t>
                      </a:r>
                      <a:endParaRPr sz="21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B Yekan" panose="00000400000000000000" pitchFamily="2" charset="-78"/>
                        <a:sym typeface="Open Sans"/>
                      </a:endParaRP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0.38</a:t>
                      </a:r>
                      <a:endParaRPr sz="21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B Yekan" panose="00000400000000000000" pitchFamily="2" charset="-78"/>
                        <a:sym typeface="Open Sans"/>
                      </a:endParaRP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0.38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40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900" b="1" dirty="0">
                          <a:solidFill>
                            <a:srgbClr val="2A2828"/>
                          </a:solidFill>
                          <a:latin typeface="Lalezar" panose="00000500000000000000" pitchFamily="50" charset="-78"/>
                          <a:ea typeface="Nanum Myeongjo"/>
                          <a:cs typeface="Lalezar" panose="00000500000000000000" pitchFamily="50" charset="-78"/>
                          <a:sym typeface="Nanum Myeongjo"/>
                        </a:rPr>
                        <a:t>تیتر عنوان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0.63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0.86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0.38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40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900" b="1" dirty="0">
                          <a:solidFill>
                            <a:srgbClr val="2A2828"/>
                          </a:solidFill>
                          <a:latin typeface="Lalezar" panose="00000500000000000000" pitchFamily="50" charset="-78"/>
                          <a:ea typeface="Nanum Myeongjo"/>
                          <a:cs typeface="Lalezar" panose="00000500000000000000" pitchFamily="50" charset="-78"/>
                          <a:sym typeface="Nanum Myeongjo"/>
                        </a:rPr>
                        <a:t>تیتر عنوان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03.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30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1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B Yekan" panose="00000400000000000000" pitchFamily="2" charset="-78"/>
                          <a:sym typeface="Open Sans"/>
                        </a:rPr>
                        <a:t>0.93</a:t>
                      </a:r>
                    </a:p>
                  </a:txBody>
                  <a:tcPr marL="107777" marR="107777" marT="107777" marB="107777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E3F89E3-BB8F-3540-06C7-53B7B9A0418E}"/>
              </a:ext>
            </a:extLst>
          </p:cNvPr>
          <p:cNvSpPr txBox="1"/>
          <p:nvPr/>
        </p:nvSpPr>
        <p:spPr>
          <a:xfrm>
            <a:off x="546410" y="1663116"/>
            <a:ext cx="11016731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900CCA-1524-4549-0101-C2242AEE8C30}"/>
              </a:ext>
            </a:extLst>
          </p:cNvPr>
          <p:cNvSpPr txBox="1"/>
          <p:nvPr/>
        </p:nvSpPr>
        <p:spPr>
          <a:xfrm>
            <a:off x="411922" y="9333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A51EC3-2AB0-5EC7-0D6F-D03281E862B6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7EA16-E4D8-0066-C4F2-D6C17E64A657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96B8FE-6562-5E57-D165-DF75E8BC22E5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55712E-7DC1-88FC-5ED3-02502359FBA6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F9B5E4-2D26-CDC9-C894-DDE2135B876F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5327B-55C6-DDE0-A2D9-0ACDD8D248A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E06EA2E8-CE66-981C-34A9-0DE347FFFFF0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C418F21-E118-86E8-C34D-75C9D8D07D41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89CF16B1-2B12-8257-7956-D6EF569F81F3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01294FFF-3255-3055-F308-9BBFB9F82C0A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14A05334-859F-0548-D162-D62ACC2BFCED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0C25FEFA-0D48-D925-B1CA-FB6DD8FFFF59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1AFF4B-24CA-6F2F-B0BA-F71E47D3115F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0AD3E-5ECE-F15F-8543-0D8420283068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093954B-BA76-ADCC-8114-82246AB90140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E03FD82-3496-64AB-10C7-9EE4F9CF0691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546D2B-05DD-F71B-2FB2-A20F6CC1FD58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28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E3FD43-E4B7-1CC8-0B07-2E0E3E4338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79624A8-44B4-1B43-CF2A-7ACA03E534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711AEC0-BA5F-A002-D673-0CD0B74B29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83;p39">
            <a:extLst>
              <a:ext uri="{FF2B5EF4-FFF2-40B4-BE49-F238E27FC236}">
                <a16:creationId xmlns:a16="http://schemas.microsoft.com/office/drawing/2014/main" id="{76D1AD34-67E8-0CBD-0CCA-C735DB4971A8}"/>
              </a:ext>
            </a:extLst>
          </p:cNvPr>
          <p:cNvSpPr/>
          <p:nvPr/>
        </p:nvSpPr>
        <p:spPr>
          <a:xfrm>
            <a:off x="2310932" y="2772417"/>
            <a:ext cx="1076328" cy="1076328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1D20BC1-4426-D14F-ED8B-A5BD0BA82137}"/>
              </a:ext>
            </a:extLst>
          </p:cNvPr>
          <p:cNvGrpSpPr/>
          <p:nvPr/>
        </p:nvGrpSpPr>
        <p:grpSpPr>
          <a:xfrm>
            <a:off x="2626866" y="3023734"/>
            <a:ext cx="444442" cy="573696"/>
            <a:chOff x="2626866" y="2906504"/>
            <a:chExt cx="444442" cy="573696"/>
          </a:xfrm>
        </p:grpSpPr>
        <p:sp>
          <p:nvSpPr>
            <p:cNvPr id="4" name="Google Shape;284;p39">
              <a:extLst>
                <a:ext uri="{FF2B5EF4-FFF2-40B4-BE49-F238E27FC236}">
                  <a16:creationId xmlns:a16="http://schemas.microsoft.com/office/drawing/2014/main" id="{6BB225C2-26CF-4008-8D49-C6379CB72819}"/>
                </a:ext>
              </a:extLst>
            </p:cNvPr>
            <p:cNvSpPr/>
            <p:nvPr/>
          </p:nvSpPr>
          <p:spPr>
            <a:xfrm>
              <a:off x="2735317" y="3183894"/>
              <a:ext cx="148168" cy="277296"/>
            </a:xfrm>
            <a:custGeom>
              <a:avLst/>
              <a:gdLst/>
              <a:ahLst/>
              <a:cxnLst/>
              <a:rect l="l" t="t" r="r" b="b"/>
              <a:pathLst>
                <a:path w="4708" h="8811" extrusionOk="0">
                  <a:moveTo>
                    <a:pt x="3779" y="1"/>
                  </a:moveTo>
                  <a:cubicBezTo>
                    <a:pt x="3285" y="1"/>
                    <a:pt x="2847" y="438"/>
                    <a:pt x="2847" y="929"/>
                  </a:cubicBezTo>
                  <a:lnTo>
                    <a:pt x="2847" y="2133"/>
                  </a:lnTo>
                  <a:cubicBezTo>
                    <a:pt x="2847" y="3503"/>
                    <a:pt x="2356" y="4870"/>
                    <a:pt x="1424" y="5912"/>
                  </a:cubicBezTo>
                  <a:lnTo>
                    <a:pt x="110" y="7335"/>
                  </a:lnTo>
                  <a:cubicBezTo>
                    <a:pt x="1" y="7497"/>
                    <a:pt x="1" y="7663"/>
                    <a:pt x="110" y="7773"/>
                  </a:cubicBezTo>
                  <a:cubicBezTo>
                    <a:pt x="193" y="7827"/>
                    <a:pt x="275" y="7855"/>
                    <a:pt x="350" y="7855"/>
                  </a:cubicBezTo>
                  <a:cubicBezTo>
                    <a:pt x="425" y="7855"/>
                    <a:pt x="493" y="7827"/>
                    <a:pt x="548" y="7773"/>
                  </a:cubicBezTo>
                  <a:lnTo>
                    <a:pt x="1862" y="6293"/>
                  </a:lnTo>
                  <a:cubicBezTo>
                    <a:pt x="2904" y="5145"/>
                    <a:pt x="3451" y="3665"/>
                    <a:pt x="3451" y="2133"/>
                  </a:cubicBezTo>
                  <a:lnTo>
                    <a:pt x="3451" y="929"/>
                  </a:lnTo>
                  <a:cubicBezTo>
                    <a:pt x="3451" y="767"/>
                    <a:pt x="3613" y="600"/>
                    <a:pt x="3779" y="600"/>
                  </a:cubicBezTo>
                  <a:cubicBezTo>
                    <a:pt x="3998" y="600"/>
                    <a:pt x="4108" y="767"/>
                    <a:pt x="4108" y="929"/>
                  </a:cubicBezTo>
                  <a:lnTo>
                    <a:pt x="4108" y="2242"/>
                  </a:lnTo>
                  <a:cubicBezTo>
                    <a:pt x="4108" y="3941"/>
                    <a:pt x="3504" y="5636"/>
                    <a:pt x="2299" y="6897"/>
                  </a:cubicBezTo>
                  <a:lnTo>
                    <a:pt x="1043" y="8320"/>
                  </a:lnTo>
                  <a:cubicBezTo>
                    <a:pt x="933" y="8429"/>
                    <a:pt x="933" y="8591"/>
                    <a:pt x="1095" y="8701"/>
                  </a:cubicBezTo>
                  <a:cubicBezTo>
                    <a:pt x="1152" y="8758"/>
                    <a:pt x="1205" y="8810"/>
                    <a:pt x="1262" y="8810"/>
                  </a:cubicBezTo>
                  <a:cubicBezTo>
                    <a:pt x="1371" y="8810"/>
                    <a:pt x="1424" y="8758"/>
                    <a:pt x="1481" y="8701"/>
                  </a:cubicBezTo>
                  <a:lnTo>
                    <a:pt x="2737" y="7278"/>
                  </a:lnTo>
                  <a:cubicBezTo>
                    <a:pt x="3998" y="5912"/>
                    <a:pt x="4708" y="4103"/>
                    <a:pt x="4708" y="2242"/>
                  </a:cubicBezTo>
                  <a:lnTo>
                    <a:pt x="4708" y="929"/>
                  </a:lnTo>
                  <a:cubicBezTo>
                    <a:pt x="4708" y="438"/>
                    <a:pt x="4327" y="1"/>
                    <a:pt x="37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85;p39">
              <a:extLst>
                <a:ext uri="{FF2B5EF4-FFF2-40B4-BE49-F238E27FC236}">
                  <a16:creationId xmlns:a16="http://schemas.microsoft.com/office/drawing/2014/main" id="{DC410574-14F5-6851-CE9B-366F5B1BAB0D}"/>
                </a:ext>
              </a:extLst>
            </p:cNvPr>
            <p:cNvSpPr/>
            <p:nvPr/>
          </p:nvSpPr>
          <p:spPr>
            <a:xfrm>
              <a:off x="2718102" y="3144209"/>
              <a:ext cx="205069" cy="335991"/>
            </a:xfrm>
            <a:custGeom>
              <a:avLst/>
              <a:gdLst/>
              <a:ahLst/>
              <a:cxnLst/>
              <a:rect l="l" t="t" r="r" b="b"/>
              <a:pathLst>
                <a:path w="6516" h="10676" extrusionOk="0">
                  <a:moveTo>
                    <a:pt x="4326" y="0"/>
                  </a:moveTo>
                  <a:cubicBezTo>
                    <a:pt x="3122" y="0"/>
                    <a:pt x="2137" y="986"/>
                    <a:pt x="2137" y="2190"/>
                  </a:cubicBezTo>
                  <a:lnTo>
                    <a:pt x="2137" y="3394"/>
                  </a:lnTo>
                  <a:cubicBezTo>
                    <a:pt x="2137" y="4489"/>
                    <a:pt x="1752" y="5531"/>
                    <a:pt x="1042" y="6350"/>
                  </a:cubicBezTo>
                  <a:lnTo>
                    <a:pt x="110" y="7335"/>
                  </a:lnTo>
                  <a:cubicBezTo>
                    <a:pt x="0" y="7501"/>
                    <a:pt x="0" y="7663"/>
                    <a:pt x="110" y="7773"/>
                  </a:cubicBezTo>
                  <a:cubicBezTo>
                    <a:pt x="165" y="7827"/>
                    <a:pt x="247" y="7855"/>
                    <a:pt x="329" y="7855"/>
                  </a:cubicBezTo>
                  <a:cubicBezTo>
                    <a:pt x="411" y="7855"/>
                    <a:pt x="493" y="7827"/>
                    <a:pt x="548" y="7773"/>
                  </a:cubicBezTo>
                  <a:lnTo>
                    <a:pt x="1480" y="6735"/>
                  </a:lnTo>
                  <a:cubicBezTo>
                    <a:pt x="2299" y="5802"/>
                    <a:pt x="2737" y="4598"/>
                    <a:pt x="2737" y="3394"/>
                  </a:cubicBezTo>
                  <a:lnTo>
                    <a:pt x="2737" y="2190"/>
                  </a:lnTo>
                  <a:cubicBezTo>
                    <a:pt x="2737" y="1314"/>
                    <a:pt x="3451" y="605"/>
                    <a:pt x="4326" y="605"/>
                  </a:cubicBezTo>
                  <a:cubicBezTo>
                    <a:pt x="5202" y="605"/>
                    <a:pt x="5912" y="1314"/>
                    <a:pt x="5912" y="2190"/>
                  </a:cubicBezTo>
                  <a:lnTo>
                    <a:pt x="5912" y="3503"/>
                  </a:lnTo>
                  <a:cubicBezTo>
                    <a:pt x="5912" y="5531"/>
                    <a:pt x="5202" y="7501"/>
                    <a:pt x="3779" y="9034"/>
                  </a:cubicBezTo>
                  <a:lnTo>
                    <a:pt x="2737" y="10181"/>
                  </a:lnTo>
                  <a:cubicBezTo>
                    <a:pt x="2628" y="10290"/>
                    <a:pt x="2628" y="10509"/>
                    <a:pt x="2737" y="10619"/>
                  </a:cubicBezTo>
                  <a:cubicBezTo>
                    <a:pt x="2794" y="10676"/>
                    <a:pt x="2903" y="10676"/>
                    <a:pt x="2956" y="10676"/>
                  </a:cubicBezTo>
                  <a:cubicBezTo>
                    <a:pt x="3013" y="10676"/>
                    <a:pt x="3122" y="10619"/>
                    <a:pt x="3175" y="10566"/>
                  </a:cubicBezTo>
                  <a:lnTo>
                    <a:pt x="4217" y="9415"/>
                  </a:lnTo>
                  <a:cubicBezTo>
                    <a:pt x="5693" y="7773"/>
                    <a:pt x="6516" y="5693"/>
                    <a:pt x="6516" y="3503"/>
                  </a:cubicBezTo>
                  <a:lnTo>
                    <a:pt x="6516" y="2190"/>
                  </a:lnTo>
                  <a:cubicBezTo>
                    <a:pt x="6516" y="986"/>
                    <a:pt x="5531" y="0"/>
                    <a:pt x="4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86;p39">
              <a:extLst>
                <a:ext uri="{FF2B5EF4-FFF2-40B4-BE49-F238E27FC236}">
                  <a16:creationId xmlns:a16="http://schemas.microsoft.com/office/drawing/2014/main" id="{C7CAF731-84E8-4EB7-F98F-FEEDFF7291A6}"/>
                </a:ext>
              </a:extLst>
            </p:cNvPr>
            <p:cNvSpPr/>
            <p:nvPr/>
          </p:nvSpPr>
          <p:spPr>
            <a:xfrm>
              <a:off x="2690533" y="3104649"/>
              <a:ext cx="272198" cy="375550"/>
            </a:xfrm>
            <a:custGeom>
              <a:avLst/>
              <a:gdLst/>
              <a:ahLst/>
              <a:cxnLst/>
              <a:rect l="l" t="t" r="r" b="b"/>
              <a:pathLst>
                <a:path w="8649" h="11933" extrusionOk="0">
                  <a:moveTo>
                    <a:pt x="5202" y="1"/>
                  </a:moveTo>
                  <a:cubicBezTo>
                    <a:pt x="3342" y="1"/>
                    <a:pt x="1752" y="1586"/>
                    <a:pt x="1752" y="3447"/>
                  </a:cubicBezTo>
                  <a:lnTo>
                    <a:pt x="1752" y="4651"/>
                  </a:lnTo>
                  <a:cubicBezTo>
                    <a:pt x="1752" y="5417"/>
                    <a:pt x="1481" y="6183"/>
                    <a:pt x="986" y="6731"/>
                  </a:cubicBezTo>
                  <a:lnTo>
                    <a:pt x="110" y="7663"/>
                  </a:lnTo>
                  <a:cubicBezTo>
                    <a:pt x="1" y="7773"/>
                    <a:pt x="58" y="7992"/>
                    <a:pt x="167" y="8101"/>
                  </a:cubicBezTo>
                  <a:cubicBezTo>
                    <a:pt x="216" y="8150"/>
                    <a:pt x="276" y="8177"/>
                    <a:pt x="336" y="8177"/>
                  </a:cubicBezTo>
                  <a:cubicBezTo>
                    <a:pt x="411" y="8177"/>
                    <a:pt x="487" y="8136"/>
                    <a:pt x="548" y="8044"/>
                  </a:cubicBezTo>
                  <a:lnTo>
                    <a:pt x="1424" y="7116"/>
                  </a:lnTo>
                  <a:cubicBezTo>
                    <a:pt x="2028" y="6459"/>
                    <a:pt x="2356" y="5584"/>
                    <a:pt x="2356" y="4651"/>
                  </a:cubicBezTo>
                  <a:lnTo>
                    <a:pt x="2356" y="3447"/>
                  </a:lnTo>
                  <a:cubicBezTo>
                    <a:pt x="2356" y="1862"/>
                    <a:pt x="3670" y="601"/>
                    <a:pt x="5202" y="601"/>
                  </a:cubicBezTo>
                  <a:cubicBezTo>
                    <a:pt x="6788" y="601"/>
                    <a:pt x="8049" y="1862"/>
                    <a:pt x="8049" y="3447"/>
                  </a:cubicBezTo>
                  <a:lnTo>
                    <a:pt x="8049" y="4760"/>
                  </a:lnTo>
                  <a:cubicBezTo>
                    <a:pt x="8049" y="7116"/>
                    <a:pt x="7173" y="9358"/>
                    <a:pt x="5583" y="11109"/>
                  </a:cubicBezTo>
                  <a:lnTo>
                    <a:pt x="5312" y="11438"/>
                  </a:lnTo>
                  <a:cubicBezTo>
                    <a:pt x="5202" y="11547"/>
                    <a:pt x="5202" y="11766"/>
                    <a:pt x="5312" y="11876"/>
                  </a:cubicBezTo>
                  <a:cubicBezTo>
                    <a:pt x="5364" y="11933"/>
                    <a:pt x="5474" y="11933"/>
                    <a:pt x="5531" y="11933"/>
                  </a:cubicBezTo>
                  <a:cubicBezTo>
                    <a:pt x="5583" y="11933"/>
                    <a:pt x="5693" y="11876"/>
                    <a:pt x="5750" y="11823"/>
                  </a:cubicBezTo>
                  <a:lnTo>
                    <a:pt x="6021" y="11495"/>
                  </a:lnTo>
                  <a:cubicBezTo>
                    <a:pt x="7720" y="9634"/>
                    <a:pt x="8648" y="7278"/>
                    <a:pt x="8648" y="4760"/>
                  </a:cubicBezTo>
                  <a:lnTo>
                    <a:pt x="8648" y="3447"/>
                  </a:lnTo>
                  <a:cubicBezTo>
                    <a:pt x="8648" y="1586"/>
                    <a:pt x="7116" y="1"/>
                    <a:pt x="5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87;p39">
              <a:extLst>
                <a:ext uri="{FF2B5EF4-FFF2-40B4-BE49-F238E27FC236}">
                  <a16:creationId xmlns:a16="http://schemas.microsoft.com/office/drawing/2014/main" id="{7A2B096F-B077-63E2-56C5-B4676801DD11}"/>
                </a:ext>
              </a:extLst>
            </p:cNvPr>
            <p:cNvSpPr/>
            <p:nvPr/>
          </p:nvSpPr>
          <p:spPr>
            <a:xfrm>
              <a:off x="2706112" y="3066757"/>
              <a:ext cx="137846" cy="156728"/>
            </a:xfrm>
            <a:custGeom>
              <a:avLst/>
              <a:gdLst/>
              <a:ahLst/>
              <a:cxnLst/>
              <a:rect l="l" t="t" r="r" b="b"/>
              <a:pathLst>
                <a:path w="4380" h="4980" extrusionOk="0">
                  <a:moveTo>
                    <a:pt x="4051" y="1"/>
                  </a:moveTo>
                  <a:cubicBezTo>
                    <a:pt x="2956" y="163"/>
                    <a:pt x="1914" y="710"/>
                    <a:pt x="1205" y="1586"/>
                  </a:cubicBezTo>
                  <a:cubicBezTo>
                    <a:pt x="438" y="2409"/>
                    <a:pt x="0" y="3504"/>
                    <a:pt x="0" y="4651"/>
                  </a:cubicBezTo>
                  <a:cubicBezTo>
                    <a:pt x="0" y="4817"/>
                    <a:pt x="162" y="4979"/>
                    <a:pt x="329" y="4979"/>
                  </a:cubicBezTo>
                  <a:cubicBezTo>
                    <a:pt x="491" y="4979"/>
                    <a:pt x="600" y="4817"/>
                    <a:pt x="600" y="4651"/>
                  </a:cubicBezTo>
                  <a:cubicBezTo>
                    <a:pt x="600" y="3666"/>
                    <a:pt x="986" y="2737"/>
                    <a:pt x="1642" y="1971"/>
                  </a:cubicBezTo>
                  <a:cubicBezTo>
                    <a:pt x="2299" y="1205"/>
                    <a:pt x="3175" y="710"/>
                    <a:pt x="4160" y="601"/>
                  </a:cubicBezTo>
                  <a:cubicBezTo>
                    <a:pt x="4270" y="548"/>
                    <a:pt x="4379" y="439"/>
                    <a:pt x="4379" y="272"/>
                  </a:cubicBezTo>
                  <a:cubicBezTo>
                    <a:pt x="4379" y="110"/>
                    <a:pt x="4213" y="1"/>
                    <a:pt x="4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88;p39">
              <a:extLst>
                <a:ext uri="{FF2B5EF4-FFF2-40B4-BE49-F238E27FC236}">
                  <a16:creationId xmlns:a16="http://schemas.microsoft.com/office/drawing/2014/main" id="{A653EF3A-552C-18B6-038F-9AA1DE6FEE40}"/>
                </a:ext>
              </a:extLst>
            </p:cNvPr>
            <p:cNvSpPr/>
            <p:nvPr/>
          </p:nvSpPr>
          <p:spPr>
            <a:xfrm>
              <a:off x="2664758" y="3240669"/>
              <a:ext cx="60268" cy="91393"/>
            </a:xfrm>
            <a:custGeom>
              <a:avLst/>
              <a:gdLst/>
              <a:ahLst/>
              <a:cxnLst/>
              <a:rect l="l" t="t" r="r" b="b"/>
              <a:pathLst>
                <a:path w="1915" h="2904" extrusionOk="0">
                  <a:moveTo>
                    <a:pt x="1643" y="1"/>
                  </a:moveTo>
                  <a:cubicBezTo>
                    <a:pt x="1476" y="1"/>
                    <a:pt x="1314" y="167"/>
                    <a:pt x="1314" y="329"/>
                  </a:cubicBezTo>
                  <a:cubicBezTo>
                    <a:pt x="1314" y="767"/>
                    <a:pt x="1148" y="1205"/>
                    <a:pt x="820" y="1590"/>
                  </a:cubicBezTo>
                  <a:lnTo>
                    <a:pt x="110" y="2409"/>
                  </a:lnTo>
                  <a:cubicBezTo>
                    <a:pt x="1" y="2518"/>
                    <a:pt x="1" y="2685"/>
                    <a:pt x="110" y="2794"/>
                  </a:cubicBezTo>
                  <a:cubicBezTo>
                    <a:pt x="163" y="2847"/>
                    <a:pt x="272" y="2904"/>
                    <a:pt x="329" y="2904"/>
                  </a:cubicBezTo>
                  <a:cubicBezTo>
                    <a:pt x="382" y="2904"/>
                    <a:pt x="491" y="2847"/>
                    <a:pt x="548" y="2794"/>
                  </a:cubicBezTo>
                  <a:lnTo>
                    <a:pt x="1257" y="1971"/>
                  </a:lnTo>
                  <a:cubicBezTo>
                    <a:pt x="1695" y="1533"/>
                    <a:pt x="1914" y="933"/>
                    <a:pt x="1914" y="329"/>
                  </a:cubicBezTo>
                  <a:cubicBezTo>
                    <a:pt x="1914" y="167"/>
                    <a:pt x="1805" y="1"/>
                    <a:pt x="1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89;p39">
              <a:extLst>
                <a:ext uri="{FF2B5EF4-FFF2-40B4-BE49-F238E27FC236}">
                  <a16:creationId xmlns:a16="http://schemas.microsoft.com/office/drawing/2014/main" id="{90050AB4-EC3E-FBD6-E80E-A876F9ECA119}"/>
                </a:ext>
              </a:extLst>
            </p:cNvPr>
            <p:cNvSpPr/>
            <p:nvPr/>
          </p:nvSpPr>
          <p:spPr>
            <a:xfrm>
              <a:off x="2959269" y="3333259"/>
              <a:ext cx="32825" cy="57373"/>
            </a:xfrm>
            <a:custGeom>
              <a:avLst/>
              <a:gdLst/>
              <a:ahLst/>
              <a:cxnLst/>
              <a:rect l="l" t="t" r="r" b="b"/>
              <a:pathLst>
                <a:path w="1043" h="1823" extrusionOk="0">
                  <a:moveTo>
                    <a:pt x="738" y="1"/>
                  </a:moveTo>
                  <a:cubicBezTo>
                    <a:pt x="604" y="1"/>
                    <a:pt x="485" y="99"/>
                    <a:pt x="438" y="233"/>
                  </a:cubicBezTo>
                  <a:cubicBezTo>
                    <a:pt x="328" y="618"/>
                    <a:pt x="166" y="1056"/>
                    <a:pt x="57" y="1437"/>
                  </a:cubicBezTo>
                  <a:cubicBezTo>
                    <a:pt x="0" y="1604"/>
                    <a:pt x="57" y="1766"/>
                    <a:pt x="219" y="1823"/>
                  </a:cubicBezTo>
                  <a:lnTo>
                    <a:pt x="328" y="1823"/>
                  </a:lnTo>
                  <a:cubicBezTo>
                    <a:pt x="438" y="1823"/>
                    <a:pt x="547" y="1766"/>
                    <a:pt x="604" y="1656"/>
                  </a:cubicBezTo>
                  <a:cubicBezTo>
                    <a:pt x="766" y="1218"/>
                    <a:pt x="876" y="780"/>
                    <a:pt x="985" y="343"/>
                  </a:cubicBezTo>
                  <a:cubicBezTo>
                    <a:pt x="1042" y="181"/>
                    <a:pt x="933" y="14"/>
                    <a:pt x="823" y="14"/>
                  </a:cubicBezTo>
                  <a:cubicBezTo>
                    <a:pt x="795" y="5"/>
                    <a:pt x="766" y="1"/>
                    <a:pt x="7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90;p39">
              <a:extLst>
                <a:ext uri="{FF2B5EF4-FFF2-40B4-BE49-F238E27FC236}">
                  <a16:creationId xmlns:a16="http://schemas.microsoft.com/office/drawing/2014/main" id="{CA105E2D-9252-DF2B-7D14-93BA29A3D081}"/>
                </a:ext>
              </a:extLst>
            </p:cNvPr>
            <p:cNvSpPr/>
            <p:nvPr/>
          </p:nvSpPr>
          <p:spPr>
            <a:xfrm>
              <a:off x="2936924" y="3100998"/>
              <a:ext cx="65492" cy="210388"/>
            </a:xfrm>
            <a:custGeom>
              <a:avLst/>
              <a:gdLst/>
              <a:ahLst/>
              <a:cxnLst/>
              <a:rect l="l" t="t" r="r" b="b"/>
              <a:pathLst>
                <a:path w="2081" h="6685" extrusionOk="0">
                  <a:moveTo>
                    <a:pt x="364" y="1"/>
                  </a:moveTo>
                  <a:cubicBezTo>
                    <a:pt x="267" y="1"/>
                    <a:pt x="178" y="49"/>
                    <a:pt x="110" y="117"/>
                  </a:cubicBezTo>
                  <a:cubicBezTo>
                    <a:pt x="1" y="226"/>
                    <a:pt x="1" y="388"/>
                    <a:pt x="110" y="498"/>
                  </a:cubicBezTo>
                  <a:cubicBezTo>
                    <a:pt x="986" y="1321"/>
                    <a:pt x="1476" y="2416"/>
                    <a:pt x="1476" y="3563"/>
                  </a:cubicBezTo>
                  <a:lnTo>
                    <a:pt x="1476" y="4876"/>
                  </a:lnTo>
                  <a:cubicBezTo>
                    <a:pt x="1476" y="5371"/>
                    <a:pt x="1476" y="5862"/>
                    <a:pt x="1367" y="6356"/>
                  </a:cubicBezTo>
                  <a:cubicBezTo>
                    <a:pt x="1367" y="6518"/>
                    <a:pt x="1476" y="6628"/>
                    <a:pt x="1643" y="6685"/>
                  </a:cubicBezTo>
                  <a:lnTo>
                    <a:pt x="1695" y="6685"/>
                  </a:lnTo>
                  <a:cubicBezTo>
                    <a:pt x="1805" y="6685"/>
                    <a:pt x="1971" y="6575"/>
                    <a:pt x="1971" y="6409"/>
                  </a:cubicBezTo>
                  <a:cubicBezTo>
                    <a:pt x="2024" y="5919"/>
                    <a:pt x="2081" y="5371"/>
                    <a:pt x="2081" y="4876"/>
                  </a:cubicBezTo>
                  <a:lnTo>
                    <a:pt x="2081" y="3563"/>
                  </a:lnTo>
                  <a:cubicBezTo>
                    <a:pt x="2081" y="2249"/>
                    <a:pt x="1533" y="993"/>
                    <a:pt x="548" y="60"/>
                  </a:cubicBezTo>
                  <a:cubicBezTo>
                    <a:pt x="485" y="19"/>
                    <a:pt x="423" y="1"/>
                    <a:pt x="3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91;p39">
              <a:extLst>
                <a:ext uri="{FF2B5EF4-FFF2-40B4-BE49-F238E27FC236}">
                  <a16:creationId xmlns:a16="http://schemas.microsoft.com/office/drawing/2014/main" id="{B93A1EFD-3296-E070-8C1E-FCEFE5F75812}"/>
                </a:ext>
              </a:extLst>
            </p:cNvPr>
            <p:cNvSpPr/>
            <p:nvPr/>
          </p:nvSpPr>
          <p:spPr>
            <a:xfrm>
              <a:off x="2864571" y="3066757"/>
              <a:ext cx="60268" cy="31031"/>
            </a:xfrm>
            <a:custGeom>
              <a:avLst/>
              <a:gdLst/>
              <a:ahLst/>
              <a:cxnLst/>
              <a:rect l="l" t="t" r="r" b="b"/>
              <a:pathLst>
                <a:path w="1915" h="986" extrusionOk="0">
                  <a:moveTo>
                    <a:pt x="382" y="1"/>
                  </a:moveTo>
                  <a:cubicBezTo>
                    <a:pt x="220" y="1"/>
                    <a:pt x="53" y="110"/>
                    <a:pt x="1" y="272"/>
                  </a:cubicBezTo>
                  <a:cubicBezTo>
                    <a:pt x="1" y="439"/>
                    <a:pt x="110" y="548"/>
                    <a:pt x="272" y="601"/>
                  </a:cubicBezTo>
                  <a:cubicBezTo>
                    <a:pt x="658" y="657"/>
                    <a:pt x="1096" y="767"/>
                    <a:pt x="1424" y="929"/>
                  </a:cubicBezTo>
                  <a:cubicBezTo>
                    <a:pt x="1476" y="986"/>
                    <a:pt x="1533" y="986"/>
                    <a:pt x="1586" y="986"/>
                  </a:cubicBezTo>
                  <a:cubicBezTo>
                    <a:pt x="1695" y="986"/>
                    <a:pt x="1805" y="929"/>
                    <a:pt x="1862" y="819"/>
                  </a:cubicBezTo>
                  <a:cubicBezTo>
                    <a:pt x="1914" y="657"/>
                    <a:pt x="1862" y="491"/>
                    <a:pt x="1695" y="439"/>
                  </a:cubicBezTo>
                  <a:cubicBezTo>
                    <a:pt x="1258" y="220"/>
                    <a:pt x="820" y="53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92;p39">
              <a:extLst>
                <a:ext uri="{FF2B5EF4-FFF2-40B4-BE49-F238E27FC236}">
                  <a16:creationId xmlns:a16="http://schemas.microsoft.com/office/drawing/2014/main" id="{4BADEE9E-2E46-16F3-E2F1-243E933FB28F}"/>
                </a:ext>
              </a:extLst>
            </p:cNvPr>
            <p:cNvSpPr/>
            <p:nvPr/>
          </p:nvSpPr>
          <p:spPr>
            <a:xfrm>
              <a:off x="2835240" y="3025435"/>
              <a:ext cx="206737" cy="237736"/>
            </a:xfrm>
            <a:custGeom>
              <a:avLst/>
              <a:gdLst/>
              <a:ahLst/>
              <a:cxnLst/>
              <a:rect l="l" t="t" r="r" b="b"/>
              <a:pathLst>
                <a:path w="6569" h="7554" extrusionOk="0">
                  <a:moveTo>
                    <a:pt x="604" y="0"/>
                  </a:moveTo>
                  <a:cubicBezTo>
                    <a:pt x="495" y="0"/>
                    <a:pt x="386" y="0"/>
                    <a:pt x="276" y="53"/>
                  </a:cubicBezTo>
                  <a:cubicBezTo>
                    <a:pt x="110" y="53"/>
                    <a:pt x="0" y="162"/>
                    <a:pt x="0" y="328"/>
                  </a:cubicBezTo>
                  <a:cubicBezTo>
                    <a:pt x="0" y="490"/>
                    <a:pt x="167" y="600"/>
                    <a:pt x="329" y="600"/>
                  </a:cubicBezTo>
                  <a:lnTo>
                    <a:pt x="604" y="600"/>
                  </a:lnTo>
                  <a:cubicBezTo>
                    <a:pt x="3560" y="600"/>
                    <a:pt x="5968" y="3008"/>
                    <a:pt x="5968" y="5964"/>
                  </a:cubicBezTo>
                  <a:lnTo>
                    <a:pt x="5968" y="7277"/>
                  </a:lnTo>
                  <a:cubicBezTo>
                    <a:pt x="5968" y="7444"/>
                    <a:pt x="6130" y="7553"/>
                    <a:pt x="6297" y="7553"/>
                  </a:cubicBezTo>
                  <a:cubicBezTo>
                    <a:pt x="6459" y="7553"/>
                    <a:pt x="6568" y="7444"/>
                    <a:pt x="6568" y="7277"/>
                  </a:cubicBezTo>
                  <a:lnTo>
                    <a:pt x="6568" y="5964"/>
                  </a:lnTo>
                  <a:cubicBezTo>
                    <a:pt x="6568" y="2680"/>
                    <a:pt x="3888" y="0"/>
                    <a:pt x="6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93;p39">
              <a:extLst>
                <a:ext uri="{FF2B5EF4-FFF2-40B4-BE49-F238E27FC236}">
                  <a16:creationId xmlns:a16="http://schemas.microsoft.com/office/drawing/2014/main" id="{EED187DA-45F3-D218-1DA5-B5DC36AFCB94}"/>
                </a:ext>
              </a:extLst>
            </p:cNvPr>
            <p:cNvSpPr/>
            <p:nvPr/>
          </p:nvSpPr>
          <p:spPr>
            <a:xfrm>
              <a:off x="2742210" y="3032296"/>
              <a:ext cx="74179" cy="44847"/>
            </a:xfrm>
            <a:custGeom>
              <a:avLst/>
              <a:gdLst/>
              <a:ahLst/>
              <a:cxnLst/>
              <a:rect l="l" t="t" r="r" b="b"/>
              <a:pathLst>
                <a:path w="2357" h="1425" extrusionOk="0">
                  <a:moveTo>
                    <a:pt x="1971" y="1"/>
                  </a:moveTo>
                  <a:cubicBezTo>
                    <a:pt x="1314" y="220"/>
                    <a:pt x="714" y="491"/>
                    <a:pt x="167" y="877"/>
                  </a:cubicBezTo>
                  <a:cubicBezTo>
                    <a:pt x="58" y="929"/>
                    <a:pt x="1" y="1148"/>
                    <a:pt x="110" y="1258"/>
                  </a:cubicBezTo>
                  <a:cubicBezTo>
                    <a:pt x="167" y="1367"/>
                    <a:pt x="276" y="1424"/>
                    <a:pt x="329" y="1424"/>
                  </a:cubicBezTo>
                  <a:cubicBezTo>
                    <a:pt x="386" y="1424"/>
                    <a:pt x="438" y="1367"/>
                    <a:pt x="495" y="1367"/>
                  </a:cubicBezTo>
                  <a:cubicBezTo>
                    <a:pt x="986" y="986"/>
                    <a:pt x="1533" y="767"/>
                    <a:pt x="2137" y="601"/>
                  </a:cubicBezTo>
                  <a:cubicBezTo>
                    <a:pt x="2299" y="548"/>
                    <a:pt x="2356" y="382"/>
                    <a:pt x="2299" y="220"/>
                  </a:cubicBezTo>
                  <a:cubicBezTo>
                    <a:pt x="2299" y="54"/>
                    <a:pt x="2137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94;p39">
              <a:extLst>
                <a:ext uri="{FF2B5EF4-FFF2-40B4-BE49-F238E27FC236}">
                  <a16:creationId xmlns:a16="http://schemas.microsoft.com/office/drawing/2014/main" id="{66A662E6-4BA3-E5FC-ECA6-AC6CA3A8B3CF}"/>
                </a:ext>
              </a:extLst>
            </p:cNvPr>
            <p:cNvSpPr/>
            <p:nvPr/>
          </p:nvSpPr>
          <p:spPr>
            <a:xfrm>
              <a:off x="2647543" y="3081580"/>
              <a:ext cx="87806" cy="210797"/>
            </a:xfrm>
            <a:custGeom>
              <a:avLst/>
              <a:gdLst/>
              <a:ahLst/>
              <a:cxnLst/>
              <a:rect l="l" t="t" r="r" b="b"/>
              <a:pathLst>
                <a:path w="2790" h="6698" extrusionOk="0">
                  <a:moveTo>
                    <a:pt x="2464" y="0"/>
                  </a:moveTo>
                  <a:cubicBezTo>
                    <a:pt x="2380" y="0"/>
                    <a:pt x="2302" y="41"/>
                    <a:pt x="2242" y="130"/>
                  </a:cubicBezTo>
                  <a:cubicBezTo>
                    <a:pt x="1205" y="1224"/>
                    <a:pt x="600" y="2647"/>
                    <a:pt x="600" y="4180"/>
                  </a:cubicBezTo>
                  <a:lnTo>
                    <a:pt x="600" y="5384"/>
                  </a:lnTo>
                  <a:cubicBezTo>
                    <a:pt x="600" y="5493"/>
                    <a:pt x="548" y="5660"/>
                    <a:pt x="438" y="5769"/>
                  </a:cubicBezTo>
                  <a:lnTo>
                    <a:pt x="110" y="6207"/>
                  </a:lnTo>
                  <a:cubicBezTo>
                    <a:pt x="0" y="6317"/>
                    <a:pt x="0" y="6479"/>
                    <a:pt x="110" y="6588"/>
                  </a:cubicBezTo>
                  <a:cubicBezTo>
                    <a:pt x="162" y="6645"/>
                    <a:pt x="219" y="6698"/>
                    <a:pt x="329" y="6698"/>
                  </a:cubicBezTo>
                  <a:cubicBezTo>
                    <a:pt x="381" y="6698"/>
                    <a:pt x="491" y="6645"/>
                    <a:pt x="548" y="6588"/>
                  </a:cubicBezTo>
                  <a:lnTo>
                    <a:pt x="876" y="6207"/>
                  </a:lnTo>
                  <a:cubicBezTo>
                    <a:pt x="1095" y="5988"/>
                    <a:pt x="1205" y="5660"/>
                    <a:pt x="1205" y="5384"/>
                  </a:cubicBezTo>
                  <a:lnTo>
                    <a:pt x="1205" y="4180"/>
                  </a:lnTo>
                  <a:cubicBezTo>
                    <a:pt x="1205" y="2814"/>
                    <a:pt x="1752" y="1500"/>
                    <a:pt x="2680" y="515"/>
                  </a:cubicBezTo>
                  <a:cubicBezTo>
                    <a:pt x="2790" y="405"/>
                    <a:pt x="2790" y="186"/>
                    <a:pt x="2680" y="77"/>
                  </a:cubicBezTo>
                  <a:cubicBezTo>
                    <a:pt x="2607" y="28"/>
                    <a:pt x="2533" y="0"/>
                    <a:pt x="24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95;p39">
              <a:extLst>
                <a:ext uri="{FF2B5EF4-FFF2-40B4-BE49-F238E27FC236}">
                  <a16:creationId xmlns:a16="http://schemas.microsoft.com/office/drawing/2014/main" id="{9D16BE55-3AC5-CAF1-CCDF-E188394A7F5D}"/>
                </a:ext>
              </a:extLst>
            </p:cNvPr>
            <p:cNvSpPr/>
            <p:nvPr/>
          </p:nvSpPr>
          <p:spPr>
            <a:xfrm>
              <a:off x="3004053" y="3057284"/>
              <a:ext cx="67255" cy="95642"/>
            </a:xfrm>
            <a:custGeom>
              <a:avLst/>
              <a:gdLst/>
              <a:ahLst/>
              <a:cxnLst/>
              <a:rect l="l" t="t" r="r" b="b"/>
              <a:pathLst>
                <a:path w="2137" h="3039" extrusionOk="0">
                  <a:moveTo>
                    <a:pt x="357" y="1"/>
                  </a:moveTo>
                  <a:cubicBezTo>
                    <a:pt x="289" y="1"/>
                    <a:pt x="221" y="28"/>
                    <a:pt x="166" y="83"/>
                  </a:cubicBezTo>
                  <a:cubicBezTo>
                    <a:pt x="57" y="192"/>
                    <a:pt x="0" y="354"/>
                    <a:pt x="110" y="464"/>
                  </a:cubicBezTo>
                  <a:cubicBezTo>
                    <a:pt x="766" y="1177"/>
                    <a:pt x="1261" y="1996"/>
                    <a:pt x="1533" y="2872"/>
                  </a:cubicBezTo>
                  <a:cubicBezTo>
                    <a:pt x="1590" y="2981"/>
                    <a:pt x="1699" y="3038"/>
                    <a:pt x="1808" y="3038"/>
                  </a:cubicBezTo>
                  <a:lnTo>
                    <a:pt x="1918" y="3038"/>
                  </a:lnTo>
                  <a:cubicBezTo>
                    <a:pt x="2080" y="2981"/>
                    <a:pt x="2137" y="2819"/>
                    <a:pt x="2080" y="2653"/>
                  </a:cubicBezTo>
                  <a:cubicBezTo>
                    <a:pt x="1752" y="1725"/>
                    <a:pt x="1261" y="849"/>
                    <a:pt x="547" y="83"/>
                  </a:cubicBezTo>
                  <a:cubicBezTo>
                    <a:pt x="493" y="28"/>
                    <a:pt x="425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96;p39">
              <a:extLst>
                <a:ext uri="{FF2B5EF4-FFF2-40B4-BE49-F238E27FC236}">
                  <a16:creationId xmlns:a16="http://schemas.microsoft.com/office/drawing/2014/main" id="{06FEA629-1C52-A9FD-B921-67E2EA60CD18}"/>
                </a:ext>
              </a:extLst>
            </p:cNvPr>
            <p:cNvSpPr/>
            <p:nvPr/>
          </p:nvSpPr>
          <p:spPr>
            <a:xfrm>
              <a:off x="2914454" y="2997394"/>
              <a:ext cx="81071" cy="50386"/>
            </a:xfrm>
            <a:custGeom>
              <a:avLst/>
              <a:gdLst/>
              <a:ahLst/>
              <a:cxnLst/>
              <a:rect l="l" t="t" r="r" b="b"/>
              <a:pathLst>
                <a:path w="2576" h="1601" extrusionOk="0">
                  <a:moveTo>
                    <a:pt x="351" y="0"/>
                  </a:moveTo>
                  <a:cubicBezTo>
                    <a:pt x="220" y="0"/>
                    <a:pt x="101" y="98"/>
                    <a:pt x="58" y="234"/>
                  </a:cubicBezTo>
                  <a:cubicBezTo>
                    <a:pt x="1" y="396"/>
                    <a:pt x="110" y="563"/>
                    <a:pt x="220" y="615"/>
                  </a:cubicBezTo>
                  <a:cubicBezTo>
                    <a:pt x="877" y="834"/>
                    <a:pt x="1481" y="1163"/>
                    <a:pt x="2081" y="1548"/>
                  </a:cubicBezTo>
                  <a:cubicBezTo>
                    <a:pt x="2081" y="1600"/>
                    <a:pt x="2190" y="1600"/>
                    <a:pt x="2247" y="1600"/>
                  </a:cubicBezTo>
                  <a:cubicBezTo>
                    <a:pt x="2300" y="1600"/>
                    <a:pt x="2409" y="1548"/>
                    <a:pt x="2466" y="1491"/>
                  </a:cubicBezTo>
                  <a:cubicBezTo>
                    <a:pt x="2576" y="1381"/>
                    <a:pt x="2519" y="1163"/>
                    <a:pt x="2409" y="1053"/>
                  </a:cubicBezTo>
                  <a:cubicBezTo>
                    <a:pt x="1809" y="615"/>
                    <a:pt x="1153" y="287"/>
                    <a:pt x="439" y="15"/>
                  </a:cubicBezTo>
                  <a:cubicBezTo>
                    <a:pt x="409" y="5"/>
                    <a:pt x="38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97;p39">
              <a:extLst>
                <a:ext uri="{FF2B5EF4-FFF2-40B4-BE49-F238E27FC236}">
                  <a16:creationId xmlns:a16="http://schemas.microsoft.com/office/drawing/2014/main" id="{9D85002B-2796-E885-E088-79B9BBBEE69F}"/>
                </a:ext>
              </a:extLst>
            </p:cNvPr>
            <p:cNvSpPr/>
            <p:nvPr/>
          </p:nvSpPr>
          <p:spPr>
            <a:xfrm>
              <a:off x="2626866" y="2985718"/>
              <a:ext cx="268767" cy="227414"/>
            </a:xfrm>
            <a:custGeom>
              <a:avLst/>
              <a:gdLst/>
              <a:ahLst/>
              <a:cxnLst/>
              <a:rect l="l" t="t" r="r" b="b"/>
              <a:pathLst>
                <a:path w="8540" h="7226" extrusionOk="0">
                  <a:moveTo>
                    <a:pt x="7225" y="1"/>
                  </a:moveTo>
                  <a:cubicBezTo>
                    <a:pt x="5365" y="1"/>
                    <a:pt x="3613" y="715"/>
                    <a:pt x="2243" y="2028"/>
                  </a:cubicBezTo>
                  <a:cubicBezTo>
                    <a:pt x="876" y="3342"/>
                    <a:pt x="110" y="5036"/>
                    <a:pt x="1" y="6897"/>
                  </a:cubicBezTo>
                  <a:cubicBezTo>
                    <a:pt x="1" y="7064"/>
                    <a:pt x="163" y="7226"/>
                    <a:pt x="329" y="7226"/>
                  </a:cubicBezTo>
                  <a:cubicBezTo>
                    <a:pt x="491" y="7226"/>
                    <a:pt x="601" y="7116"/>
                    <a:pt x="601" y="6954"/>
                  </a:cubicBezTo>
                  <a:cubicBezTo>
                    <a:pt x="710" y="5255"/>
                    <a:pt x="1424" y="3670"/>
                    <a:pt x="2628" y="2466"/>
                  </a:cubicBezTo>
                  <a:cubicBezTo>
                    <a:pt x="3885" y="1262"/>
                    <a:pt x="5527" y="605"/>
                    <a:pt x="7225" y="605"/>
                  </a:cubicBezTo>
                  <a:cubicBezTo>
                    <a:pt x="7554" y="605"/>
                    <a:pt x="7882" y="658"/>
                    <a:pt x="8211" y="658"/>
                  </a:cubicBezTo>
                  <a:cubicBezTo>
                    <a:pt x="8240" y="668"/>
                    <a:pt x="8268" y="673"/>
                    <a:pt x="8294" y="673"/>
                  </a:cubicBezTo>
                  <a:cubicBezTo>
                    <a:pt x="8411" y="673"/>
                    <a:pt x="8492" y="575"/>
                    <a:pt x="8539" y="439"/>
                  </a:cubicBezTo>
                  <a:cubicBezTo>
                    <a:pt x="8539" y="277"/>
                    <a:pt x="8430" y="110"/>
                    <a:pt x="8263" y="110"/>
                  </a:cubicBezTo>
                  <a:cubicBezTo>
                    <a:pt x="7935" y="58"/>
                    <a:pt x="7606" y="1"/>
                    <a:pt x="72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98;p39">
              <a:extLst>
                <a:ext uri="{FF2B5EF4-FFF2-40B4-BE49-F238E27FC236}">
                  <a16:creationId xmlns:a16="http://schemas.microsoft.com/office/drawing/2014/main" id="{43B38296-0C65-7F94-6186-95BB6F7B8653}"/>
                </a:ext>
              </a:extLst>
            </p:cNvPr>
            <p:cNvSpPr/>
            <p:nvPr/>
          </p:nvSpPr>
          <p:spPr>
            <a:xfrm>
              <a:off x="2785357" y="2946190"/>
              <a:ext cx="265305" cy="98128"/>
            </a:xfrm>
            <a:custGeom>
              <a:avLst/>
              <a:gdLst/>
              <a:ahLst/>
              <a:cxnLst/>
              <a:rect l="l" t="t" r="r" b="b"/>
              <a:pathLst>
                <a:path w="8430" h="3118" extrusionOk="0">
                  <a:moveTo>
                    <a:pt x="2189" y="0"/>
                  </a:moveTo>
                  <a:cubicBezTo>
                    <a:pt x="1533" y="0"/>
                    <a:pt x="876" y="110"/>
                    <a:pt x="272" y="219"/>
                  </a:cubicBezTo>
                  <a:cubicBezTo>
                    <a:pt x="110" y="272"/>
                    <a:pt x="0" y="438"/>
                    <a:pt x="53" y="600"/>
                  </a:cubicBezTo>
                  <a:cubicBezTo>
                    <a:pt x="53" y="736"/>
                    <a:pt x="164" y="834"/>
                    <a:pt x="293" y="834"/>
                  </a:cubicBezTo>
                  <a:cubicBezTo>
                    <a:pt x="322" y="834"/>
                    <a:pt x="352" y="829"/>
                    <a:pt x="381" y="819"/>
                  </a:cubicBezTo>
                  <a:cubicBezTo>
                    <a:pt x="985" y="657"/>
                    <a:pt x="1585" y="600"/>
                    <a:pt x="2189" y="600"/>
                  </a:cubicBezTo>
                  <a:cubicBezTo>
                    <a:pt x="4379" y="600"/>
                    <a:pt x="6402" y="1476"/>
                    <a:pt x="7882" y="3008"/>
                  </a:cubicBezTo>
                  <a:cubicBezTo>
                    <a:pt x="7934" y="3118"/>
                    <a:pt x="8044" y="3118"/>
                    <a:pt x="8101" y="3118"/>
                  </a:cubicBezTo>
                  <a:cubicBezTo>
                    <a:pt x="8153" y="3118"/>
                    <a:pt x="8263" y="3118"/>
                    <a:pt x="8320" y="3065"/>
                  </a:cubicBezTo>
                  <a:cubicBezTo>
                    <a:pt x="8429" y="2956"/>
                    <a:pt x="8429" y="2737"/>
                    <a:pt x="8320" y="2628"/>
                  </a:cubicBezTo>
                  <a:cubicBezTo>
                    <a:pt x="7553" y="1804"/>
                    <a:pt x="6621" y="1148"/>
                    <a:pt x="5583" y="710"/>
                  </a:cubicBezTo>
                  <a:cubicBezTo>
                    <a:pt x="4488" y="272"/>
                    <a:pt x="3394" y="0"/>
                    <a:pt x="2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99;p39">
              <a:extLst>
                <a:ext uri="{FF2B5EF4-FFF2-40B4-BE49-F238E27FC236}">
                  <a16:creationId xmlns:a16="http://schemas.microsoft.com/office/drawing/2014/main" id="{3E17501D-F88B-D256-8BE9-8DAAC3FEB21B}"/>
                </a:ext>
              </a:extLst>
            </p:cNvPr>
            <p:cNvSpPr/>
            <p:nvPr/>
          </p:nvSpPr>
          <p:spPr>
            <a:xfrm>
              <a:off x="2640651" y="2966174"/>
              <a:ext cx="125697" cy="98821"/>
            </a:xfrm>
            <a:custGeom>
              <a:avLst/>
              <a:gdLst/>
              <a:ahLst/>
              <a:cxnLst/>
              <a:rect l="l" t="t" r="r" b="b"/>
              <a:pathLst>
                <a:path w="3994" h="3140" extrusionOk="0">
                  <a:moveTo>
                    <a:pt x="3680" y="1"/>
                  </a:moveTo>
                  <a:cubicBezTo>
                    <a:pt x="3640" y="1"/>
                    <a:pt x="3598" y="8"/>
                    <a:pt x="3556" y="22"/>
                  </a:cubicBezTo>
                  <a:cubicBezTo>
                    <a:pt x="2190" y="569"/>
                    <a:pt x="1038" y="1498"/>
                    <a:pt x="110" y="2649"/>
                  </a:cubicBezTo>
                  <a:cubicBezTo>
                    <a:pt x="1" y="2759"/>
                    <a:pt x="53" y="2978"/>
                    <a:pt x="163" y="3030"/>
                  </a:cubicBezTo>
                  <a:cubicBezTo>
                    <a:pt x="219" y="3087"/>
                    <a:pt x="272" y="3140"/>
                    <a:pt x="329" y="3140"/>
                  </a:cubicBezTo>
                  <a:cubicBezTo>
                    <a:pt x="438" y="3140"/>
                    <a:pt x="548" y="3087"/>
                    <a:pt x="600" y="3030"/>
                  </a:cubicBezTo>
                  <a:cubicBezTo>
                    <a:pt x="1424" y="1936"/>
                    <a:pt x="2518" y="1117"/>
                    <a:pt x="3775" y="569"/>
                  </a:cubicBezTo>
                  <a:cubicBezTo>
                    <a:pt x="3941" y="513"/>
                    <a:pt x="3994" y="351"/>
                    <a:pt x="3941" y="184"/>
                  </a:cubicBezTo>
                  <a:cubicBezTo>
                    <a:pt x="3899" y="63"/>
                    <a:pt x="3797" y="1"/>
                    <a:pt x="3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00;p39">
              <a:extLst>
                <a:ext uri="{FF2B5EF4-FFF2-40B4-BE49-F238E27FC236}">
                  <a16:creationId xmlns:a16="http://schemas.microsoft.com/office/drawing/2014/main" id="{1685B1B8-294E-D8C4-F3CF-9E27198740C3}"/>
                </a:ext>
              </a:extLst>
            </p:cNvPr>
            <p:cNvSpPr/>
            <p:nvPr/>
          </p:nvSpPr>
          <p:spPr>
            <a:xfrm>
              <a:off x="2714641" y="2906504"/>
              <a:ext cx="220521" cy="48246"/>
            </a:xfrm>
            <a:custGeom>
              <a:avLst/>
              <a:gdLst/>
              <a:ahLst/>
              <a:cxnLst/>
              <a:rect l="l" t="t" r="r" b="b"/>
              <a:pathLst>
                <a:path w="7007" h="1533" extrusionOk="0">
                  <a:moveTo>
                    <a:pt x="4436" y="0"/>
                  </a:moveTo>
                  <a:cubicBezTo>
                    <a:pt x="2956" y="0"/>
                    <a:pt x="1533" y="329"/>
                    <a:pt x="220" y="985"/>
                  </a:cubicBezTo>
                  <a:cubicBezTo>
                    <a:pt x="58" y="1042"/>
                    <a:pt x="1" y="1204"/>
                    <a:pt x="110" y="1371"/>
                  </a:cubicBezTo>
                  <a:cubicBezTo>
                    <a:pt x="167" y="1480"/>
                    <a:pt x="220" y="1533"/>
                    <a:pt x="386" y="1533"/>
                  </a:cubicBezTo>
                  <a:lnTo>
                    <a:pt x="496" y="1533"/>
                  </a:lnTo>
                  <a:cubicBezTo>
                    <a:pt x="1752" y="933"/>
                    <a:pt x="3066" y="605"/>
                    <a:pt x="4436" y="605"/>
                  </a:cubicBezTo>
                  <a:cubicBezTo>
                    <a:pt x="5146" y="605"/>
                    <a:pt x="5912" y="714"/>
                    <a:pt x="6569" y="876"/>
                  </a:cubicBezTo>
                  <a:cubicBezTo>
                    <a:pt x="6735" y="876"/>
                    <a:pt x="6897" y="823"/>
                    <a:pt x="6954" y="657"/>
                  </a:cubicBezTo>
                  <a:cubicBezTo>
                    <a:pt x="7007" y="495"/>
                    <a:pt x="6897" y="329"/>
                    <a:pt x="6735" y="276"/>
                  </a:cubicBezTo>
                  <a:cubicBezTo>
                    <a:pt x="5969" y="110"/>
                    <a:pt x="5203" y="0"/>
                    <a:pt x="44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01;p39">
              <a:extLst>
                <a:ext uri="{FF2B5EF4-FFF2-40B4-BE49-F238E27FC236}">
                  <a16:creationId xmlns:a16="http://schemas.microsoft.com/office/drawing/2014/main" id="{09C28F49-5F34-FC7F-B82A-E2CA9234E28C}"/>
                </a:ext>
              </a:extLst>
            </p:cNvPr>
            <p:cNvSpPr/>
            <p:nvPr/>
          </p:nvSpPr>
          <p:spPr>
            <a:xfrm>
              <a:off x="2954139" y="2928282"/>
              <a:ext cx="49945" cy="31723"/>
            </a:xfrm>
            <a:custGeom>
              <a:avLst/>
              <a:gdLst/>
              <a:ahLst/>
              <a:cxnLst/>
              <a:rect l="l" t="t" r="r" b="b"/>
              <a:pathLst>
                <a:path w="1587" h="1008" extrusionOk="0">
                  <a:moveTo>
                    <a:pt x="315" y="0"/>
                  </a:moveTo>
                  <a:cubicBezTo>
                    <a:pt x="197" y="0"/>
                    <a:pt x="96" y="63"/>
                    <a:pt x="54" y="184"/>
                  </a:cubicBezTo>
                  <a:cubicBezTo>
                    <a:pt x="1" y="350"/>
                    <a:pt x="54" y="512"/>
                    <a:pt x="220" y="569"/>
                  </a:cubicBezTo>
                  <a:cubicBezTo>
                    <a:pt x="491" y="679"/>
                    <a:pt x="820" y="841"/>
                    <a:pt x="1096" y="950"/>
                  </a:cubicBezTo>
                  <a:cubicBezTo>
                    <a:pt x="1148" y="1007"/>
                    <a:pt x="1205" y="1007"/>
                    <a:pt x="1258" y="1007"/>
                  </a:cubicBezTo>
                  <a:cubicBezTo>
                    <a:pt x="1367" y="1007"/>
                    <a:pt x="1477" y="950"/>
                    <a:pt x="1477" y="841"/>
                  </a:cubicBezTo>
                  <a:cubicBezTo>
                    <a:pt x="1586" y="731"/>
                    <a:pt x="1534" y="512"/>
                    <a:pt x="1367" y="460"/>
                  </a:cubicBezTo>
                  <a:cubicBezTo>
                    <a:pt x="1096" y="293"/>
                    <a:pt x="767" y="131"/>
                    <a:pt x="439" y="22"/>
                  </a:cubicBezTo>
                  <a:cubicBezTo>
                    <a:pt x="397" y="8"/>
                    <a:pt x="355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303;p39">
            <a:extLst>
              <a:ext uri="{FF2B5EF4-FFF2-40B4-BE49-F238E27FC236}">
                <a16:creationId xmlns:a16="http://schemas.microsoft.com/office/drawing/2014/main" id="{F83B962D-3ADE-7534-59FA-4583416A4C52}"/>
              </a:ext>
            </a:extLst>
          </p:cNvPr>
          <p:cNvSpPr/>
          <p:nvPr/>
        </p:nvSpPr>
        <p:spPr>
          <a:xfrm>
            <a:off x="5567571" y="2772417"/>
            <a:ext cx="1076328" cy="1076328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A3F4135-E37A-59BD-20BB-ACF3F8EF276D}"/>
              </a:ext>
            </a:extLst>
          </p:cNvPr>
          <p:cNvGrpSpPr/>
          <p:nvPr/>
        </p:nvGrpSpPr>
        <p:grpSpPr>
          <a:xfrm>
            <a:off x="5811901" y="3073679"/>
            <a:ext cx="573570" cy="473805"/>
            <a:chOff x="5811901" y="2956449"/>
            <a:chExt cx="573570" cy="473805"/>
          </a:xfrm>
        </p:grpSpPr>
        <p:sp>
          <p:nvSpPr>
            <p:cNvPr id="24" name="Google Shape;304;p39">
              <a:extLst>
                <a:ext uri="{FF2B5EF4-FFF2-40B4-BE49-F238E27FC236}">
                  <a16:creationId xmlns:a16="http://schemas.microsoft.com/office/drawing/2014/main" id="{C4AD40B5-0098-34C8-40BE-DB903152A434}"/>
                </a:ext>
              </a:extLst>
            </p:cNvPr>
            <p:cNvSpPr/>
            <p:nvPr/>
          </p:nvSpPr>
          <p:spPr>
            <a:xfrm>
              <a:off x="5811901" y="2956449"/>
              <a:ext cx="573570" cy="473805"/>
            </a:xfrm>
            <a:custGeom>
              <a:avLst/>
              <a:gdLst/>
              <a:ahLst/>
              <a:cxnLst/>
              <a:rect l="l" t="t" r="r" b="b"/>
              <a:pathLst>
                <a:path w="18225" h="15055" extrusionOk="0">
                  <a:moveTo>
                    <a:pt x="7225" y="548"/>
                  </a:moveTo>
                  <a:cubicBezTo>
                    <a:pt x="7773" y="548"/>
                    <a:pt x="8211" y="986"/>
                    <a:pt x="8211" y="1533"/>
                  </a:cubicBezTo>
                  <a:cubicBezTo>
                    <a:pt x="8211" y="1643"/>
                    <a:pt x="8211" y="1752"/>
                    <a:pt x="8263" y="1862"/>
                  </a:cubicBezTo>
                  <a:lnTo>
                    <a:pt x="6621" y="1862"/>
                  </a:lnTo>
                  <a:cubicBezTo>
                    <a:pt x="6402" y="1862"/>
                    <a:pt x="6240" y="1700"/>
                    <a:pt x="6240" y="1533"/>
                  </a:cubicBezTo>
                  <a:lnTo>
                    <a:pt x="6240" y="1205"/>
                  </a:lnTo>
                  <a:cubicBezTo>
                    <a:pt x="6240" y="986"/>
                    <a:pt x="6183" y="767"/>
                    <a:pt x="6074" y="548"/>
                  </a:cubicBezTo>
                  <a:close/>
                  <a:moveTo>
                    <a:pt x="9743" y="548"/>
                  </a:moveTo>
                  <a:cubicBezTo>
                    <a:pt x="10291" y="548"/>
                    <a:pt x="10728" y="986"/>
                    <a:pt x="10728" y="1533"/>
                  </a:cubicBezTo>
                  <a:cubicBezTo>
                    <a:pt x="10728" y="1643"/>
                    <a:pt x="10728" y="1752"/>
                    <a:pt x="10781" y="1862"/>
                  </a:cubicBezTo>
                  <a:lnTo>
                    <a:pt x="9086" y="1862"/>
                  </a:lnTo>
                  <a:cubicBezTo>
                    <a:pt x="8920" y="1862"/>
                    <a:pt x="8758" y="1700"/>
                    <a:pt x="8758" y="1533"/>
                  </a:cubicBezTo>
                  <a:cubicBezTo>
                    <a:pt x="8758" y="1152"/>
                    <a:pt x="8649" y="824"/>
                    <a:pt x="8430" y="548"/>
                  </a:cubicBezTo>
                  <a:close/>
                  <a:moveTo>
                    <a:pt x="12261" y="548"/>
                  </a:moveTo>
                  <a:cubicBezTo>
                    <a:pt x="12808" y="548"/>
                    <a:pt x="13246" y="986"/>
                    <a:pt x="13246" y="1533"/>
                  </a:cubicBezTo>
                  <a:cubicBezTo>
                    <a:pt x="13246" y="1643"/>
                    <a:pt x="13246" y="1752"/>
                    <a:pt x="13299" y="1862"/>
                  </a:cubicBezTo>
                  <a:lnTo>
                    <a:pt x="11604" y="1862"/>
                  </a:lnTo>
                  <a:cubicBezTo>
                    <a:pt x="11438" y="1862"/>
                    <a:pt x="11276" y="1700"/>
                    <a:pt x="11276" y="1533"/>
                  </a:cubicBezTo>
                  <a:cubicBezTo>
                    <a:pt x="11276" y="1152"/>
                    <a:pt x="11166" y="824"/>
                    <a:pt x="10947" y="548"/>
                  </a:cubicBezTo>
                  <a:close/>
                  <a:moveTo>
                    <a:pt x="5036" y="548"/>
                  </a:moveTo>
                  <a:cubicBezTo>
                    <a:pt x="5365" y="548"/>
                    <a:pt x="5693" y="876"/>
                    <a:pt x="5693" y="1205"/>
                  </a:cubicBezTo>
                  <a:lnTo>
                    <a:pt x="5693" y="1533"/>
                  </a:lnTo>
                  <a:cubicBezTo>
                    <a:pt x="5693" y="2028"/>
                    <a:pt x="6074" y="2466"/>
                    <a:pt x="6621" y="2466"/>
                  </a:cubicBezTo>
                  <a:lnTo>
                    <a:pt x="16968" y="2466"/>
                  </a:lnTo>
                  <a:cubicBezTo>
                    <a:pt x="17349" y="2466"/>
                    <a:pt x="17625" y="2737"/>
                    <a:pt x="17625" y="3123"/>
                  </a:cubicBezTo>
                  <a:lnTo>
                    <a:pt x="17625" y="13793"/>
                  </a:lnTo>
                  <a:cubicBezTo>
                    <a:pt x="17625" y="14179"/>
                    <a:pt x="17349" y="14450"/>
                    <a:pt x="16968" y="14450"/>
                  </a:cubicBezTo>
                  <a:lnTo>
                    <a:pt x="1257" y="14450"/>
                  </a:lnTo>
                  <a:cubicBezTo>
                    <a:pt x="876" y="14450"/>
                    <a:pt x="601" y="14179"/>
                    <a:pt x="601" y="13793"/>
                  </a:cubicBezTo>
                  <a:lnTo>
                    <a:pt x="601" y="1205"/>
                  </a:lnTo>
                  <a:cubicBezTo>
                    <a:pt x="601" y="876"/>
                    <a:pt x="876" y="548"/>
                    <a:pt x="1257" y="548"/>
                  </a:cubicBezTo>
                  <a:close/>
                  <a:moveTo>
                    <a:pt x="1257" y="1"/>
                  </a:moveTo>
                  <a:cubicBezTo>
                    <a:pt x="548" y="1"/>
                    <a:pt x="1" y="548"/>
                    <a:pt x="1" y="1205"/>
                  </a:cubicBezTo>
                  <a:lnTo>
                    <a:pt x="1" y="13793"/>
                  </a:lnTo>
                  <a:cubicBezTo>
                    <a:pt x="1" y="14507"/>
                    <a:pt x="548" y="15055"/>
                    <a:pt x="1257" y="15055"/>
                  </a:cubicBezTo>
                  <a:lnTo>
                    <a:pt x="16968" y="15055"/>
                  </a:lnTo>
                  <a:cubicBezTo>
                    <a:pt x="17677" y="15055"/>
                    <a:pt x="18225" y="14507"/>
                    <a:pt x="18225" y="13793"/>
                  </a:cubicBezTo>
                  <a:lnTo>
                    <a:pt x="18225" y="3123"/>
                  </a:lnTo>
                  <a:cubicBezTo>
                    <a:pt x="18225" y="2409"/>
                    <a:pt x="17677" y="1862"/>
                    <a:pt x="16968" y="1862"/>
                  </a:cubicBezTo>
                  <a:lnTo>
                    <a:pt x="14122" y="1862"/>
                  </a:lnTo>
                  <a:cubicBezTo>
                    <a:pt x="13955" y="1862"/>
                    <a:pt x="13793" y="1700"/>
                    <a:pt x="13793" y="1533"/>
                  </a:cubicBezTo>
                  <a:cubicBezTo>
                    <a:pt x="13793" y="657"/>
                    <a:pt x="13137" y="1"/>
                    <a:pt x="122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05;p39">
              <a:extLst>
                <a:ext uri="{FF2B5EF4-FFF2-40B4-BE49-F238E27FC236}">
                  <a16:creationId xmlns:a16="http://schemas.microsoft.com/office/drawing/2014/main" id="{A35BFFB4-6DE1-7B4B-ED7A-19AF4E922252}"/>
                </a:ext>
              </a:extLst>
            </p:cNvPr>
            <p:cNvSpPr/>
            <p:nvPr/>
          </p:nvSpPr>
          <p:spPr>
            <a:xfrm>
              <a:off x="5880793" y="3094263"/>
              <a:ext cx="148200" cy="19040"/>
            </a:xfrm>
            <a:custGeom>
              <a:avLst/>
              <a:gdLst/>
              <a:ahLst/>
              <a:cxnLst/>
              <a:rect l="l" t="t" r="r" b="b"/>
              <a:pathLst>
                <a:path w="4709" h="605" extrusionOk="0">
                  <a:moveTo>
                    <a:pt x="329" y="0"/>
                  </a:moveTo>
                  <a:cubicBezTo>
                    <a:pt x="163" y="0"/>
                    <a:pt x="1" y="167"/>
                    <a:pt x="1" y="329"/>
                  </a:cubicBezTo>
                  <a:cubicBezTo>
                    <a:pt x="1" y="495"/>
                    <a:pt x="163" y="605"/>
                    <a:pt x="329" y="605"/>
                  </a:cubicBezTo>
                  <a:lnTo>
                    <a:pt x="4432" y="605"/>
                  </a:lnTo>
                  <a:cubicBezTo>
                    <a:pt x="4542" y="605"/>
                    <a:pt x="4708" y="495"/>
                    <a:pt x="4708" y="329"/>
                  </a:cubicBezTo>
                  <a:cubicBezTo>
                    <a:pt x="4708" y="167"/>
                    <a:pt x="4542" y="0"/>
                    <a:pt x="44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06;p39">
              <a:extLst>
                <a:ext uri="{FF2B5EF4-FFF2-40B4-BE49-F238E27FC236}">
                  <a16:creationId xmlns:a16="http://schemas.microsoft.com/office/drawing/2014/main" id="{28426879-3ADA-F393-4FB5-43BEB30A3AE4}"/>
                </a:ext>
              </a:extLst>
            </p:cNvPr>
            <p:cNvSpPr/>
            <p:nvPr/>
          </p:nvSpPr>
          <p:spPr>
            <a:xfrm>
              <a:off x="5880793" y="3194154"/>
              <a:ext cx="217091" cy="17278"/>
            </a:xfrm>
            <a:custGeom>
              <a:avLst/>
              <a:gdLst/>
              <a:ahLst/>
              <a:cxnLst/>
              <a:rect l="l" t="t" r="r" b="b"/>
              <a:pathLst>
                <a:path w="6898" h="549" extrusionOk="0">
                  <a:moveTo>
                    <a:pt x="329" y="1"/>
                  </a:moveTo>
                  <a:cubicBezTo>
                    <a:pt x="163" y="1"/>
                    <a:pt x="1" y="110"/>
                    <a:pt x="1" y="277"/>
                  </a:cubicBezTo>
                  <a:cubicBezTo>
                    <a:pt x="1" y="439"/>
                    <a:pt x="163" y="548"/>
                    <a:pt x="329" y="548"/>
                  </a:cubicBezTo>
                  <a:lnTo>
                    <a:pt x="6622" y="548"/>
                  </a:lnTo>
                  <a:cubicBezTo>
                    <a:pt x="6788" y="548"/>
                    <a:pt x="6897" y="439"/>
                    <a:pt x="6897" y="277"/>
                  </a:cubicBezTo>
                  <a:cubicBezTo>
                    <a:pt x="6897" y="110"/>
                    <a:pt x="6788" y="1"/>
                    <a:pt x="66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07;p39">
              <a:extLst>
                <a:ext uri="{FF2B5EF4-FFF2-40B4-BE49-F238E27FC236}">
                  <a16:creationId xmlns:a16="http://schemas.microsoft.com/office/drawing/2014/main" id="{4719E088-40EE-E42E-40D4-FF70033B149A}"/>
                </a:ext>
              </a:extLst>
            </p:cNvPr>
            <p:cNvSpPr/>
            <p:nvPr/>
          </p:nvSpPr>
          <p:spPr>
            <a:xfrm>
              <a:off x="5880793" y="3144272"/>
              <a:ext cx="217091" cy="18914"/>
            </a:xfrm>
            <a:custGeom>
              <a:avLst/>
              <a:gdLst/>
              <a:ahLst/>
              <a:cxnLst/>
              <a:rect l="l" t="t" r="r" b="b"/>
              <a:pathLst>
                <a:path w="6898" h="601" extrusionOk="0">
                  <a:moveTo>
                    <a:pt x="329" y="1"/>
                  </a:moveTo>
                  <a:cubicBezTo>
                    <a:pt x="163" y="1"/>
                    <a:pt x="1" y="110"/>
                    <a:pt x="1" y="272"/>
                  </a:cubicBezTo>
                  <a:cubicBezTo>
                    <a:pt x="1" y="439"/>
                    <a:pt x="163" y="601"/>
                    <a:pt x="329" y="601"/>
                  </a:cubicBezTo>
                  <a:lnTo>
                    <a:pt x="6622" y="601"/>
                  </a:lnTo>
                  <a:cubicBezTo>
                    <a:pt x="6788" y="601"/>
                    <a:pt x="6897" y="439"/>
                    <a:pt x="6897" y="272"/>
                  </a:cubicBezTo>
                  <a:cubicBezTo>
                    <a:pt x="6897" y="110"/>
                    <a:pt x="6788" y="1"/>
                    <a:pt x="66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08;p39">
              <a:extLst>
                <a:ext uri="{FF2B5EF4-FFF2-40B4-BE49-F238E27FC236}">
                  <a16:creationId xmlns:a16="http://schemas.microsoft.com/office/drawing/2014/main" id="{042E97FA-4CC4-687B-B802-04015AB23841}"/>
                </a:ext>
              </a:extLst>
            </p:cNvPr>
            <p:cNvSpPr/>
            <p:nvPr/>
          </p:nvSpPr>
          <p:spPr>
            <a:xfrm>
              <a:off x="6168411" y="3163155"/>
              <a:ext cx="29363" cy="29394"/>
            </a:xfrm>
            <a:custGeom>
              <a:avLst/>
              <a:gdLst/>
              <a:ahLst/>
              <a:cxnLst/>
              <a:rect l="l" t="t" r="r" b="b"/>
              <a:pathLst>
                <a:path w="933" h="934" extrusionOk="0">
                  <a:moveTo>
                    <a:pt x="438" y="1"/>
                  </a:moveTo>
                  <a:cubicBezTo>
                    <a:pt x="219" y="1"/>
                    <a:pt x="0" y="220"/>
                    <a:pt x="0" y="495"/>
                  </a:cubicBezTo>
                  <a:cubicBezTo>
                    <a:pt x="0" y="714"/>
                    <a:pt x="219" y="933"/>
                    <a:pt x="438" y="933"/>
                  </a:cubicBezTo>
                  <a:cubicBezTo>
                    <a:pt x="714" y="933"/>
                    <a:pt x="933" y="714"/>
                    <a:pt x="933" y="495"/>
                  </a:cubicBezTo>
                  <a:cubicBezTo>
                    <a:pt x="933" y="220"/>
                    <a:pt x="714" y="1"/>
                    <a:pt x="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09;p39">
              <a:extLst>
                <a:ext uri="{FF2B5EF4-FFF2-40B4-BE49-F238E27FC236}">
                  <a16:creationId xmlns:a16="http://schemas.microsoft.com/office/drawing/2014/main" id="{8AD8B91A-FAED-E646-A6DE-8ADBC013B6B2}"/>
                </a:ext>
              </a:extLst>
            </p:cNvPr>
            <p:cNvSpPr/>
            <p:nvPr/>
          </p:nvSpPr>
          <p:spPr>
            <a:xfrm>
              <a:off x="6128852" y="3123595"/>
              <a:ext cx="108483" cy="108483"/>
            </a:xfrm>
            <a:custGeom>
              <a:avLst/>
              <a:gdLst/>
              <a:ahLst/>
              <a:cxnLst/>
              <a:rect l="l" t="t" r="r" b="b"/>
              <a:pathLst>
                <a:path w="3447" h="3447" extrusionOk="0">
                  <a:moveTo>
                    <a:pt x="1695" y="601"/>
                  </a:moveTo>
                  <a:cubicBezTo>
                    <a:pt x="2352" y="601"/>
                    <a:pt x="2847" y="1096"/>
                    <a:pt x="2847" y="1752"/>
                  </a:cubicBezTo>
                  <a:cubicBezTo>
                    <a:pt x="2847" y="2352"/>
                    <a:pt x="2352" y="2847"/>
                    <a:pt x="1695" y="2847"/>
                  </a:cubicBezTo>
                  <a:cubicBezTo>
                    <a:pt x="1095" y="2847"/>
                    <a:pt x="600" y="2352"/>
                    <a:pt x="600" y="1752"/>
                  </a:cubicBezTo>
                  <a:cubicBezTo>
                    <a:pt x="600" y="1096"/>
                    <a:pt x="1095" y="601"/>
                    <a:pt x="1695" y="601"/>
                  </a:cubicBezTo>
                  <a:close/>
                  <a:moveTo>
                    <a:pt x="1695" y="1"/>
                  </a:moveTo>
                  <a:cubicBezTo>
                    <a:pt x="767" y="1"/>
                    <a:pt x="1" y="767"/>
                    <a:pt x="1" y="1752"/>
                  </a:cubicBezTo>
                  <a:cubicBezTo>
                    <a:pt x="1" y="2681"/>
                    <a:pt x="767" y="3447"/>
                    <a:pt x="1695" y="3447"/>
                  </a:cubicBezTo>
                  <a:cubicBezTo>
                    <a:pt x="2680" y="3447"/>
                    <a:pt x="3447" y="2681"/>
                    <a:pt x="3447" y="1752"/>
                  </a:cubicBezTo>
                  <a:cubicBezTo>
                    <a:pt x="3447" y="767"/>
                    <a:pt x="2680" y="1"/>
                    <a:pt x="1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311;p39">
            <a:extLst>
              <a:ext uri="{FF2B5EF4-FFF2-40B4-BE49-F238E27FC236}">
                <a16:creationId xmlns:a16="http://schemas.microsoft.com/office/drawing/2014/main" id="{7A1C76D3-6E52-0054-2053-B2659BFB6BA0}"/>
              </a:ext>
            </a:extLst>
          </p:cNvPr>
          <p:cNvSpPr/>
          <p:nvPr/>
        </p:nvSpPr>
        <p:spPr>
          <a:xfrm>
            <a:off x="8804739" y="2772417"/>
            <a:ext cx="1076328" cy="1076328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41DB6E8-D4E2-BEF4-A522-FB5687F0BA8B}"/>
              </a:ext>
            </a:extLst>
          </p:cNvPr>
          <p:cNvGrpSpPr/>
          <p:nvPr/>
        </p:nvGrpSpPr>
        <p:grpSpPr>
          <a:xfrm>
            <a:off x="9080226" y="3023734"/>
            <a:ext cx="513333" cy="573695"/>
            <a:chOff x="9080226" y="2906504"/>
            <a:chExt cx="513333" cy="573695"/>
          </a:xfrm>
        </p:grpSpPr>
        <p:sp>
          <p:nvSpPr>
            <p:cNvPr id="32" name="Google Shape;312;p39">
              <a:extLst>
                <a:ext uri="{FF2B5EF4-FFF2-40B4-BE49-F238E27FC236}">
                  <a16:creationId xmlns:a16="http://schemas.microsoft.com/office/drawing/2014/main" id="{24507A2D-71E2-EA08-DFF0-C232B3DDE455}"/>
                </a:ext>
              </a:extLst>
            </p:cNvPr>
            <p:cNvSpPr/>
            <p:nvPr/>
          </p:nvSpPr>
          <p:spPr>
            <a:xfrm>
              <a:off x="9080226" y="2906504"/>
              <a:ext cx="513333" cy="475441"/>
            </a:xfrm>
            <a:custGeom>
              <a:avLst/>
              <a:gdLst/>
              <a:ahLst/>
              <a:cxnLst/>
              <a:rect l="l" t="t" r="r" b="b"/>
              <a:pathLst>
                <a:path w="16311" h="15107" extrusionOk="0">
                  <a:moveTo>
                    <a:pt x="9086" y="2190"/>
                  </a:moveTo>
                  <a:cubicBezTo>
                    <a:pt x="11219" y="2190"/>
                    <a:pt x="12918" y="3889"/>
                    <a:pt x="12918" y="5968"/>
                  </a:cubicBezTo>
                  <a:cubicBezTo>
                    <a:pt x="12918" y="8048"/>
                    <a:pt x="11219" y="9800"/>
                    <a:pt x="9086" y="9800"/>
                  </a:cubicBezTo>
                  <a:cubicBezTo>
                    <a:pt x="7006" y="9800"/>
                    <a:pt x="5307" y="8048"/>
                    <a:pt x="5307" y="5968"/>
                  </a:cubicBezTo>
                  <a:cubicBezTo>
                    <a:pt x="5307" y="3889"/>
                    <a:pt x="7006" y="2190"/>
                    <a:pt x="9086" y="2190"/>
                  </a:cubicBezTo>
                  <a:close/>
                  <a:moveTo>
                    <a:pt x="12261" y="605"/>
                  </a:moveTo>
                  <a:cubicBezTo>
                    <a:pt x="14174" y="605"/>
                    <a:pt x="15764" y="2080"/>
                    <a:pt x="15764" y="3941"/>
                  </a:cubicBezTo>
                  <a:cubicBezTo>
                    <a:pt x="15764" y="5145"/>
                    <a:pt x="15050" y="9252"/>
                    <a:pt x="14393" y="11713"/>
                  </a:cubicBezTo>
                  <a:cubicBezTo>
                    <a:pt x="14341" y="11880"/>
                    <a:pt x="14231" y="11989"/>
                    <a:pt x="14065" y="11989"/>
                  </a:cubicBezTo>
                  <a:lnTo>
                    <a:pt x="10452" y="11989"/>
                  </a:lnTo>
                  <a:cubicBezTo>
                    <a:pt x="10290" y="11989"/>
                    <a:pt x="10124" y="11880"/>
                    <a:pt x="10124" y="11713"/>
                  </a:cubicBezTo>
                  <a:cubicBezTo>
                    <a:pt x="10014" y="11332"/>
                    <a:pt x="9905" y="10837"/>
                    <a:pt x="9743" y="10290"/>
                  </a:cubicBezTo>
                  <a:cubicBezTo>
                    <a:pt x="10671" y="10181"/>
                    <a:pt x="11547" y="9743"/>
                    <a:pt x="12204" y="9086"/>
                  </a:cubicBezTo>
                  <a:lnTo>
                    <a:pt x="13846" y="9086"/>
                  </a:lnTo>
                  <a:cubicBezTo>
                    <a:pt x="14012" y="9086"/>
                    <a:pt x="14122" y="8977"/>
                    <a:pt x="14122" y="8815"/>
                  </a:cubicBezTo>
                  <a:cubicBezTo>
                    <a:pt x="14122" y="8648"/>
                    <a:pt x="14012" y="8539"/>
                    <a:pt x="13846" y="8539"/>
                  </a:cubicBezTo>
                  <a:lnTo>
                    <a:pt x="12699" y="8539"/>
                  </a:lnTo>
                  <a:cubicBezTo>
                    <a:pt x="12918" y="8210"/>
                    <a:pt x="13080" y="7882"/>
                    <a:pt x="13189" y="7553"/>
                  </a:cubicBezTo>
                  <a:lnTo>
                    <a:pt x="14122" y="7553"/>
                  </a:lnTo>
                  <a:cubicBezTo>
                    <a:pt x="14284" y="7553"/>
                    <a:pt x="14450" y="7391"/>
                    <a:pt x="14450" y="7225"/>
                  </a:cubicBezTo>
                  <a:cubicBezTo>
                    <a:pt x="14450" y="7063"/>
                    <a:pt x="14284" y="6954"/>
                    <a:pt x="14122" y="6954"/>
                  </a:cubicBezTo>
                  <a:lnTo>
                    <a:pt x="13408" y="6954"/>
                  </a:lnTo>
                  <a:cubicBezTo>
                    <a:pt x="13465" y="6625"/>
                    <a:pt x="13517" y="6297"/>
                    <a:pt x="13517" y="5968"/>
                  </a:cubicBezTo>
                  <a:lnTo>
                    <a:pt x="14450" y="5968"/>
                  </a:lnTo>
                  <a:cubicBezTo>
                    <a:pt x="14612" y="5968"/>
                    <a:pt x="14778" y="5802"/>
                    <a:pt x="14778" y="5640"/>
                  </a:cubicBezTo>
                  <a:cubicBezTo>
                    <a:pt x="14778" y="5474"/>
                    <a:pt x="14612" y="5364"/>
                    <a:pt x="14450" y="5364"/>
                  </a:cubicBezTo>
                  <a:lnTo>
                    <a:pt x="13465" y="5364"/>
                  </a:lnTo>
                  <a:cubicBezTo>
                    <a:pt x="13408" y="5036"/>
                    <a:pt x="13298" y="4707"/>
                    <a:pt x="13189" y="4379"/>
                  </a:cubicBezTo>
                  <a:lnTo>
                    <a:pt x="14450" y="4379"/>
                  </a:lnTo>
                  <a:cubicBezTo>
                    <a:pt x="14612" y="4379"/>
                    <a:pt x="14778" y="4269"/>
                    <a:pt x="14778" y="4107"/>
                  </a:cubicBezTo>
                  <a:cubicBezTo>
                    <a:pt x="14778" y="3941"/>
                    <a:pt x="14612" y="3779"/>
                    <a:pt x="14450" y="3779"/>
                  </a:cubicBezTo>
                  <a:lnTo>
                    <a:pt x="12918" y="3779"/>
                  </a:lnTo>
                  <a:cubicBezTo>
                    <a:pt x="12699" y="3451"/>
                    <a:pt x="12423" y="3122"/>
                    <a:pt x="12151" y="2794"/>
                  </a:cubicBezTo>
                  <a:lnTo>
                    <a:pt x="13846" y="2794"/>
                  </a:lnTo>
                  <a:cubicBezTo>
                    <a:pt x="14012" y="2794"/>
                    <a:pt x="14122" y="2684"/>
                    <a:pt x="14122" y="2518"/>
                  </a:cubicBezTo>
                  <a:cubicBezTo>
                    <a:pt x="14122" y="2356"/>
                    <a:pt x="14012" y="2247"/>
                    <a:pt x="13846" y="2247"/>
                  </a:cubicBezTo>
                  <a:lnTo>
                    <a:pt x="11385" y="2247"/>
                  </a:lnTo>
                  <a:cubicBezTo>
                    <a:pt x="10890" y="1918"/>
                    <a:pt x="10343" y="1699"/>
                    <a:pt x="9743" y="1642"/>
                  </a:cubicBezTo>
                  <a:cubicBezTo>
                    <a:pt x="10400" y="985"/>
                    <a:pt x="11276" y="605"/>
                    <a:pt x="12261" y="605"/>
                  </a:cubicBezTo>
                  <a:close/>
                  <a:moveTo>
                    <a:pt x="4379" y="10181"/>
                  </a:moveTo>
                  <a:cubicBezTo>
                    <a:pt x="4541" y="10181"/>
                    <a:pt x="4651" y="10238"/>
                    <a:pt x="4760" y="10347"/>
                  </a:cubicBezTo>
                  <a:cubicBezTo>
                    <a:pt x="4817" y="10457"/>
                    <a:pt x="4870" y="10566"/>
                    <a:pt x="4870" y="10675"/>
                  </a:cubicBezTo>
                  <a:cubicBezTo>
                    <a:pt x="4870" y="10837"/>
                    <a:pt x="4817" y="10947"/>
                    <a:pt x="4760" y="11056"/>
                  </a:cubicBezTo>
                  <a:lnTo>
                    <a:pt x="2133" y="13684"/>
                  </a:lnTo>
                  <a:lnTo>
                    <a:pt x="1424" y="12974"/>
                  </a:lnTo>
                  <a:lnTo>
                    <a:pt x="4051" y="10347"/>
                  </a:lnTo>
                  <a:cubicBezTo>
                    <a:pt x="4160" y="10238"/>
                    <a:pt x="4270" y="10181"/>
                    <a:pt x="4379" y="10181"/>
                  </a:cubicBezTo>
                  <a:close/>
                  <a:moveTo>
                    <a:pt x="986" y="13412"/>
                  </a:moveTo>
                  <a:lnTo>
                    <a:pt x="1695" y="14069"/>
                  </a:lnTo>
                  <a:lnTo>
                    <a:pt x="1424" y="14340"/>
                  </a:lnTo>
                  <a:cubicBezTo>
                    <a:pt x="1367" y="14450"/>
                    <a:pt x="1205" y="14507"/>
                    <a:pt x="1095" y="14507"/>
                  </a:cubicBezTo>
                  <a:cubicBezTo>
                    <a:pt x="929" y="14507"/>
                    <a:pt x="819" y="14450"/>
                    <a:pt x="767" y="14340"/>
                  </a:cubicBezTo>
                  <a:cubicBezTo>
                    <a:pt x="657" y="14231"/>
                    <a:pt x="600" y="14121"/>
                    <a:pt x="600" y="14012"/>
                  </a:cubicBezTo>
                  <a:cubicBezTo>
                    <a:pt x="600" y="13850"/>
                    <a:pt x="657" y="13741"/>
                    <a:pt x="767" y="13631"/>
                  </a:cubicBezTo>
                  <a:lnTo>
                    <a:pt x="986" y="13412"/>
                  </a:lnTo>
                  <a:close/>
                  <a:moveTo>
                    <a:pt x="12261" y="0"/>
                  </a:moveTo>
                  <a:cubicBezTo>
                    <a:pt x="10947" y="0"/>
                    <a:pt x="9743" y="605"/>
                    <a:pt x="8977" y="1590"/>
                  </a:cubicBezTo>
                  <a:cubicBezTo>
                    <a:pt x="6621" y="1642"/>
                    <a:pt x="4708" y="3613"/>
                    <a:pt x="4708" y="5968"/>
                  </a:cubicBezTo>
                  <a:cubicBezTo>
                    <a:pt x="4708" y="7063"/>
                    <a:pt x="5145" y="8101"/>
                    <a:pt x="5802" y="8867"/>
                  </a:cubicBezTo>
                  <a:lnTo>
                    <a:pt x="5745" y="8924"/>
                  </a:lnTo>
                  <a:lnTo>
                    <a:pt x="4926" y="9743"/>
                  </a:lnTo>
                  <a:cubicBezTo>
                    <a:pt x="4760" y="9690"/>
                    <a:pt x="4598" y="9633"/>
                    <a:pt x="4379" y="9633"/>
                  </a:cubicBezTo>
                  <a:cubicBezTo>
                    <a:pt x="4103" y="9633"/>
                    <a:pt x="3832" y="9743"/>
                    <a:pt x="3613" y="9909"/>
                  </a:cubicBezTo>
                  <a:lnTo>
                    <a:pt x="329" y="13246"/>
                  </a:lnTo>
                  <a:cubicBezTo>
                    <a:pt x="110" y="13465"/>
                    <a:pt x="0" y="13741"/>
                    <a:pt x="0" y="14012"/>
                  </a:cubicBezTo>
                  <a:cubicBezTo>
                    <a:pt x="0" y="14288"/>
                    <a:pt x="110" y="14559"/>
                    <a:pt x="329" y="14778"/>
                  </a:cubicBezTo>
                  <a:cubicBezTo>
                    <a:pt x="548" y="14997"/>
                    <a:pt x="819" y="15107"/>
                    <a:pt x="1095" y="15107"/>
                  </a:cubicBezTo>
                  <a:cubicBezTo>
                    <a:pt x="1367" y="15107"/>
                    <a:pt x="1642" y="14997"/>
                    <a:pt x="1861" y="14778"/>
                  </a:cubicBezTo>
                  <a:lnTo>
                    <a:pt x="5145" y="11442"/>
                  </a:lnTo>
                  <a:cubicBezTo>
                    <a:pt x="5364" y="11275"/>
                    <a:pt x="5474" y="11004"/>
                    <a:pt x="5474" y="10675"/>
                  </a:cubicBezTo>
                  <a:cubicBezTo>
                    <a:pt x="5474" y="10509"/>
                    <a:pt x="5417" y="10347"/>
                    <a:pt x="5307" y="10181"/>
                  </a:cubicBezTo>
                  <a:lnTo>
                    <a:pt x="6183" y="9362"/>
                  </a:lnTo>
                  <a:cubicBezTo>
                    <a:pt x="6183" y="9305"/>
                    <a:pt x="6183" y="9305"/>
                    <a:pt x="6240" y="9252"/>
                  </a:cubicBezTo>
                  <a:cubicBezTo>
                    <a:pt x="7006" y="9962"/>
                    <a:pt x="7992" y="10347"/>
                    <a:pt x="9086" y="10347"/>
                  </a:cubicBezTo>
                  <a:lnTo>
                    <a:pt x="9196" y="10347"/>
                  </a:lnTo>
                  <a:cubicBezTo>
                    <a:pt x="9305" y="10947"/>
                    <a:pt x="9415" y="11442"/>
                    <a:pt x="9524" y="11880"/>
                  </a:cubicBezTo>
                  <a:cubicBezTo>
                    <a:pt x="9634" y="12261"/>
                    <a:pt x="10014" y="12589"/>
                    <a:pt x="10452" y="12589"/>
                  </a:cubicBezTo>
                  <a:lnTo>
                    <a:pt x="14065" y="12589"/>
                  </a:lnTo>
                  <a:cubicBezTo>
                    <a:pt x="14503" y="12589"/>
                    <a:pt x="14888" y="12261"/>
                    <a:pt x="14997" y="11880"/>
                  </a:cubicBezTo>
                  <a:cubicBezTo>
                    <a:pt x="15654" y="9362"/>
                    <a:pt x="16311" y="5202"/>
                    <a:pt x="16311" y="3941"/>
                  </a:cubicBezTo>
                  <a:cubicBezTo>
                    <a:pt x="16311" y="1752"/>
                    <a:pt x="14503" y="0"/>
                    <a:pt x="12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13;p39">
              <a:extLst>
                <a:ext uri="{FF2B5EF4-FFF2-40B4-BE49-F238E27FC236}">
                  <a16:creationId xmlns:a16="http://schemas.microsoft.com/office/drawing/2014/main" id="{0B164578-E729-4B61-D9EE-28D5CFD34976}"/>
                </a:ext>
              </a:extLst>
            </p:cNvPr>
            <p:cNvSpPr/>
            <p:nvPr/>
          </p:nvSpPr>
          <p:spPr>
            <a:xfrm>
              <a:off x="9386822" y="3323345"/>
              <a:ext cx="158522" cy="156854"/>
            </a:xfrm>
            <a:custGeom>
              <a:avLst/>
              <a:gdLst/>
              <a:ahLst/>
              <a:cxnLst/>
              <a:rect l="l" t="t" r="r" b="b"/>
              <a:pathLst>
                <a:path w="5037" h="4984" extrusionOk="0">
                  <a:moveTo>
                    <a:pt x="4432" y="605"/>
                  </a:moveTo>
                  <a:lnTo>
                    <a:pt x="4432" y="2466"/>
                  </a:lnTo>
                  <a:cubicBezTo>
                    <a:pt x="4432" y="3561"/>
                    <a:pt x="3556" y="4379"/>
                    <a:pt x="2519" y="4379"/>
                  </a:cubicBezTo>
                  <a:cubicBezTo>
                    <a:pt x="1477" y="4379"/>
                    <a:pt x="601" y="3561"/>
                    <a:pt x="601" y="2466"/>
                  </a:cubicBezTo>
                  <a:lnTo>
                    <a:pt x="601" y="605"/>
                  </a:lnTo>
                  <a:close/>
                  <a:moveTo>
                    <a:pt x="382" y="1"/>
                  </a:moveTo>
                  <a:cubicBezTo>
                    <a:pt x="163" y="1"/>
                    <a:pt x="1" y="167"/>
                    <a:pt x="1" y="386"/>
                  </a:cubicBezTo>
                  <a:lnTo>
                    <a:pt x="1" y="2466"/>
                  </a:lnTo>
                  <a:cubicBezTo>
                    <a:pt x="1" y="3889"/>
                    <a:pt x="1148" y="4984"/>
                    <a:pt x="2519" y="4984"/>
                  </a:cubicBezTo>
                  <a:cubicBezTo>
                    <a:pt x="3885" y="4984"/>
                    <a:pt x="5036" y="3889"/>
                    <a:pt x="5036" y="2466"/>
                  </a:cubicBezTo>
                  <a:lnTo>
                    <a:pt x="5036" y="386"/>
                  </a:lnTo>
                  <a:cubicBezTo>
                    <a:pt x="5036" y="167"/>
                    <a:pt x="4870" y="1"/>
                    <a:pt x="4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14;p39">
              <a:extLst>
                <a:ext uri="{FF2B5EF4-FFF2-40B4-BE49-F238E27FC236}">
                  <a16:creationId xmlns:a16="http://schemas.microsoft.com/office/drawing/2014/main" id="{033EF2C1-A50B-7692-7EAF-1B3FCBA5157A}"/>
                </a:ext>
              </a:extLst>
            </p:cNvPr>
            <p:cNvSpPr/>
            <p:nvPr/>
          </p:nvSpPr>
          <p:spPr>
            <a:xfrm>
              <a:off x="9417853" y="3223454"/>
              <a:ext cx="96492" cy="19040"/>
            </a:xfrm>
            <a:custGeom>
              <a:avLst/>
              <a:gdLst/>
              <a:ahLst/>
              <a:cxnLst/>
              <a:rect l="l" t="t" r="r" b="b"/>
              <a:pathLst>
                <a:path w="3066" h="605" extrusionOk="0">
                  <a:moveTo>
                    <a:pt x="272" y="0"/>
                  </a:moveTo>
                  <a:cubicBezTo>
                    <a:pt x="110" y="0"/>
                    <a:pt x="0" y="167"/>
                    <a:pt x="0" y="329"/>
                  </a:cubicBezTo>
                  <a:cubicBezTo>
                    <a:pt x="0" y="495"/>
                    <a:pt x="110" y="604"/>
                    <a:pt x="272" y="604"/>
                  </a:cubicBezTo>
                  <a:lnTo>
                    <a:pt x="2789" y="604"/>
                  </a:lnTo>
                  <a:cubicBezTo>
                    <a:pt x="2956" y="604"/>
                    <a:pt x="3065" y="495"/>
                    <a:pt x="3065" y="329"/>
                  </a:cubicBezTo>
                  <a:cubicBezTo>
                    <a:pt x="3065" y="167"/>
                    <a:pt x="2956" y="0"/>
                    <a:pt x="27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15;p39">
              <a:extLst>
                <a:ext uri="{FF2B5EF4-FFF2-40B4-BE49-F238E27FC236}">
                  <a16:creationId xmlns:a16="http://schemas.microsoft.com/office/drawing/2014/main" id="{A751DE32-C921-E605-EA56-0924A0E4D88B}"/>
                </a:ext>
              </a:extLst>
            </p:cNvPr>
            <p:cNvSpPr/>
            <p:nvPr/>
          </p:nvSpPr>
          <p:spPr>
            <a:xfrm>
              <a:off x="9436736" y="3392268"/>
              <a:ext cx="58569" cy="19040"/>
            </a:xfrm>
            <a:custGeom>
              <a:avLst/>
              <a:gdLst/>
              <a:ahLst/>
              <a:cxnLst/>
              <a:rect l="l" t="t" r="r" b="b"/>
              <a:pathLst>
                <a:path w="1861" h="605" extrusionOk="0">
                  <a:moveTo>
                    <a:pt x="276" y="0"/>
                  </a:moveTo>
                  <a:cubicBezTo>
                    <a:pt x="110" y="0"/>
                    <a:pt x="0" y="110"/>
                    <a:pt x="0" y="276"/>
                  </a:cubicBezTo>
                  <a:cubicBezTo>
                    <a:pt x="0" y="438"/>
                    <a:pt x="110" y="604"/>
                    <a:pt x="276" y="604"/>
                  </a:cubicBezTo>
                  <a:lnTo>
                    <a:pt x="1533" y="604"/>
                  </a:lnTo>
                  <a:cubicBezTo>
                    <a:pt x="1699" y="604"/>
                    <a:pt x="1861" y="438"/>
                    <a:pt x="1861" y="276"/>
                  </a:cubicBezTo>
                  <a:cubicBezTo>
                    <a:pt x="1861" y="110"/>
                    <a:pt x="1699" y="0"/>
                    <a:pt x="1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16;p39">
              <a:extLst>
                <a:ext uri="{FF2B5EF4-FFF2-40B4-BE49-F238E27FC236}">
                  <a16:creationId xmlns:a16="http://schemas.microsoft.com/office/drawing/2014/main" id="{188893BB-3773-A363-12A8-959FF4A516B3}"/>
                </a:ext>
              </a:extLst>
            </p:cNvPr>
            <p:cNvSpPr/>
            <p:nvPr/>
          </p:nvSpPr>
          <p:spPr>
            <a:xfrm>
              <a:off x="9307608" y="3016308"/>
              <a:ext cx="49914" cy="167618"/>
            </a:xfrm>
            <a:custGeom>
              <a:avLst/>
              <a:gdLst/>
              <a:ahLst/>
              <a:cxnLst/>
              <a:rect l="l" t="t" r="r" b="b"/>
              <a:pathLst>
                <a:path w="1586" h="5326" extrusionOk="0">
                  <a:moveTo>
                    <a:pt x="356" y="1"/>
                  </a:moveTo>
                  <a:cubicBezTo>
                    <a:pt x="329" y="1"/>
                    <a:pt x="300" y="5"/>
                    <a:pt x="272" y="14"/>
                  </a:cubicBezTo>
                  <a:cubicBezTo>
                    <a:pt x="110" y="14"/>
                    <a:pt x="0" y="181"/>
                    <a:pt x="0" y="343"/>
                  </a:cubicBezTo>
                  <a:cubicBezTo>
                    <a:pt x="381" y="2641"/>
                    <a:pt x="985" y="5050"/>
                    <a:pt x="985" y="5050"/>
                  </a:cubicBezTo>
                  <a:cubicBezTo>
                    <a:pt x="985" y="5216"/>
                    <a:pt x="1147" y="5326"/>
                    <a:pt x="1257" y="5326"/>
                  </a:cubicBezTo>
                  <a:cubicBezTo>
                    <a:pt x="1257" y="5326"/>
                    <a:pt x="1314" y="5326"/>
                    <a:pt x="1314" y="5269"/>
                  </a:cubicBezTo>
                  <a:cubicBezTo>
                    <a:pt x="1476" y="5269"/>
                    <a:pt x="1585" y="5107"/>
                    <a:pt x="1533" y="4940"/>
                  </a:cubicBezTo>
                  <a:cubicBezTo>
                    <a:pt x="1533" y="4940"/>
                    <a:pt x="985" y="2532"/>
                    <a:pt x="600" y="233"/>
                  </a:cubicBezTo>
                  <a:cubicBezTo>
                    <a:pt x="600" y="99"/>
                    <a:pt x="489" y="1"/>
                    <a:pt x="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17;p39">
              <a:extLst>
                <a:ext uri="{FF2B5EF4-FFF2-40B4-BE49-F238E27FC236}">
                  <a16:creationId xmlns:a16="http://schemas.microsoft.com/office/drawing/2014/main" id="{B2B968F6-9B9F-794A-5A42-6A751DA68E0E}"/>
                </a:ext>
              </a:extLst>
            </p:cNvPr>
            <p:cNvSpPr/>
            <p:nvPr/>
          </p:nvSpPr>
          <p:spPr>
            <a:xfrm>
              <a:off x="9367813" y="3035758"/>
              <a:ext cx="87963" cy="18914"/>
            </a:xfrm>
            <a:custGeom>
              <a:avLst/>
              <a:gdLst/>
              <a:ahLst/>
              <a:cxnLst/>
              <a:rect l="l" t="t" r="r" b="b"/>
              <a:pathLst>
                <a:path w="2795" h="601" extrusionOk="0">
                  <a:moveTo>
                    <a:pt x="277" y="0"/>
                  </a:moveTo>
                  <a:cubicBezTo>
                    <a:pt x="110" y="0"/>
                    <a:pt x="1" y="110"/>
                    <a:pt x="1" y="272"/>
                  </a:cubicBezTo>
                  <a:cubicBezTo>
                    <a:pt x="1" y="438"/>
                    <a:pt x="110" y="600"/>
                    <a:pt x="277" y="600"/>
                  </a:cubicBezTo>
                  <a:lnTo>
                    <a:pt x="2466" y="600"/>
                  </a:lnTo>
                  <a:cubicBezTo>
                    <a:pt x="2628" y="600"/>
                    <a:pt x="2794" y="438"/>
                    <a:pt x="2794" y="272"/>
                  </a:cubicBezTo>
                  <a:cubicBezTo>
                    <a:pt x="2794" y="110"/>
                    <a:pt x="2628" y="0"/>
                    <a:pt x="2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18;p39">
              <a:extLst>
                <a:ext uri="{FF2B5EF4-FFF2-40B4-BE49-F238E27FC236}">
                  <a16:creationId xmlns:a16="http://schemas.microsoft.com/office/drawing/2014/main" id="{BB81F076-77D3-6B85-DB79-587A47BAB5F8}"/>
                </a:ext>
              </a:extLst>
            </p:cNvPr>
            <p:cNvSpPr/>
            <p:nvPr/>
          </p:nvSpPr>
          <p:spPr>
            <a:xfrm>
              <a:off x="9378168" y="3095963"/>
              <a:ext cx="77609" cy="17278"/>
            </a:xfrm>
            <a:custGeom>
              <a:avLst/>
              <a:gdLst/>
              <a:ahLst/>
              <a:cxnLst/>
              <a:rect l="l" t="t" r="r" b="b"/>
              <a:pathLst>
                <a:path w="2466" h="549" extrusionOk="0">
                  <a:moveTo>
                    <a:pt x="276" y="1"/>
                  </a:moveTo>
                  <a:cubicBezTo>
                    <a:pt x="110" y="1"/>
                    <a:pt x="0" y="110"/>
                    <a:pt x="0" y="277"/>
                  </a:cubicBezTo>
                  <a:cubicBezTo>
                    <a:pt x="0" y="439"/>
                    <a:pt x="110" y="548"/>
                    <a:pt x="276" y="548"/>
                  </a:cubicBezTo>
                  <a:lnTo>
                    <a:pt x="2137" y="548"/>
                  </a:lnTo>
                  <a:cubicBezTo>
                    <a:pt x="2299" y="548"/>
                    <a:pt x="2465" y="439"/>
                    <a:pt x="2465" y="277"/>
                  </a:cubicBezTo>
                  <a:cubicBezTo>
                    <a:pt x="2465" y="110"/>
                    <a:pt x="2299" y="1"/>
                    <a:pt x="2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19;p39">
              <a:extLst>
                <a:ext uri="{FF2B5EF4-FFF2-40B4-BE49-F238E27FC236}">
                  <a16:creationId xmlns:a16="http://schemas.microsoft.com/office/drawing/2014/main" id="{5B74E81E-34CB-A67A-CC0E-97C6022781D1}"/>
                </a:ext>
              </a:extLst>
            </p:cNvPr>
            <p:cNvSpPr/>
            <p:nvPr/>
          </p:nvSpPr>
          <p:spPr>
            <a:xfrm>
              <a:off x="9386822" y="3154531"/>
              <a:ext cx="48277" cy="19072"/>
            </a:xfrm>
            <a:custGeom>
              <a:avLst/>
              <a:gdLst/>
              <a:ahLst/>
              <a:cxnLst/>
              <a:rect l="l" t="t" r="r" b="b"/>
              <a:pathLst>
                <a:path w="1534" h="606" extrusionOk="0">
                  <a:moveTo>
                    <a:pt x="329" y="1"/>
                  </a:moveTo>
                  <a:cubicBezTo>
                    <a:pt x="163" y="1"/>
                    <a:pt x="1" y="110"/>
                    <a:pt x="1" y="277"/>
                  </a:cubicBezTo>
                  <a:cubicBezTo>
                    <a:pt x="1" y="439"/>
                    <a:pt x="163" y="605"/>
                    <a:pt x="329" y="605"/>
                  </a:cubicBezTo>
                  <a:lnTo>
                    <a:pt x="1258" y="605"/>
                  </a:lnTo>
                  <a:cubicBezTo>
                    <a:pt x="1424" y="605"/>
                    <a:pt x="1534" y="439"/>
                    <a:pt x="1534" y="277"/>
                  </a:cubicBezTo>
                  <a:cubicBezTo>
                    <a:pt x="1534" y="110"/>
                    <a:pt x="1424" y="1"/>
                    <a:pt x="12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0" name="Google Shape;320;p39">
            <a:extLst>
              <a:ext uri="{FF2B5EF4-FFF2-40B4-BE49-F238E27FC236}">
                <a16:creationId xmlns:a16="http://schemas.microsoft.com/office/drawing/2014/main" id="{C040280D-8777-21DA-3D0D-A7A0B6942F44}"/>
              </a:ext>
            </a:extLst>
          </p:cNvPr>
          <p:cNvCxnSpPr/>
          <p:nvPr/>
        </p:nvCxnSpPr>
        <p:spPr>
          <a:xfrm>
            <a:off x="5115073" y="1862255"/>
            <a:ext cx="1967226" cy="0"/>
          </a:xfrm>
          <a:prstGeom prst="straightConnector1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6212A715-9E53-E1D2-4FD0-699F1D3D57EA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170E4B3-333B-9535-13D1-0A3CB594B58E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1B34FAC-185D-97D0-DE92-83F50AC3AA20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0285B0B-CA4D-0BF0-51A8-4BFA75427B16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4A8441A-CF56-86EB-926B-50C44402A3AF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5E62D38-8AA7-BF02-E4B3-CC5D3D9B5359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2A4EEE46-CFED-4F73-44DB-48CC70BB7C74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D0329A73-4275-9736-544E-4834C0232917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2BDF6262-F2E3-104F-E3E1-285E467E474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9A27A6BA-4048-5814-0078-E3F93E180E8D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91618995-2D70-359F-76D7-A64EE90B747A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3E7E0545-516C-DB08-F96C-724543F88686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518FE76-721A-E209-3216-98745DF8FF0E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881EB29-451B-3CDB-9814-B3EA86E245D2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84273B16-DF25-BA7D-7735-CB31878B2FC5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667DB76-8D26-A688-D83B-7FCD3FB12A18}"/>
              </a:ext>
            </a:extLst>
          </p:cNvPr>
          <p:cNvSpPr txBox="1"/>
          <p:nvPr/>
        </p:nvSpPr>
        <p:spPr>
          <a:xfrm>
            <a:off x="3858764" y="1176514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6B1209-C487-3ACD-2AD8-05D15C626480}"/>
              </a:ext>
            </a:extLst>
          </p:cNvPr>
          <p:cNvSpPr txBox="1"/>
          <p:nvPr/>
        </p:nvSpPr>
        <p:spPr>
          <a:xfrm>
            <a:off x="1367500" y="3784738"/>
            <a:ext cx="2914801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F9B6B79-47F3-7800-954D-DFDB6D728F4A}"/>
              </a:ext>
            </a:extLst>
          </p:cNvPr>
          <p:cNvSpPr txBox="1"/>
          <p:nvPr/>
        </p:nvSpPr>
        <p:spPr>
          <a:xfrm>
            <a:off x="4660529" y="3784738"/>
            <a:ext cx="2914801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18210F4-F810-CC4D-A1DD-2451E4846B80}"/>
              </a:ext>
            </a:extLst>
          </p:cNvPr>
          <p:cNvSpPr txBox="1"/>
          <p:nvPr/>
        </p:nvSpPr>
        <p:spPr>
          <a:xfrm>
            <a:off x="7953559" y="3784738"/>
            <a:ext cx="2914801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89B86F46-DED0-F73C-A517-BBEF05CF0A53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6077F5C-B8F2-21B8-F803-9A105C38C65D}"/>
              </a:ext>
            </a:extLst>
          </p:cNvPr>
          <p:cNvSpPr txBox="1"/>
          <p:nvPr/>
        </p:nvSpPr>
        <p:spPr>
          <a:xfrm>
            <a:off x="41474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29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C9A8E2-638D-7843-02FD-F1EA942FC1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67" name="Pictur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2AAA4B5-8BF7-E727-E008-9FE3F200F8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68" name="Picture 6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54ED8A8-1BA7-9166-1023-507032F1D5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2141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31" grpId="0" animBg="1"/>
      <p:bldP spid="60" grpId="0"/>
      <p:bldP spid="61" grpId="0"/>
      <p:bldP spid="62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EA28A-915B-57C7-52DF-610FC9BBE8AB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8220E-FD4D-1765-800C-F742E9556AAF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B0A54B-8757-0F0D-8E8B-76FDA574AF7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5BD69-1184-837F-FA08-6AE605EF165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B4818-CABD-DC23-5181-0410E020ADA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EEAB0-D6C9-6C93-6A7A-9D68DA7C325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CEC8198-0BF1-4E85-D1D2-9EA5EE8F263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06F86E-1931-2B2D-9EAE-DA022743D9C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A66C063-178F-6E96-B3D8-7BD2006DA78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F94166C-EFBA-4D36-1D24-E24E3F4834A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116BE3D-93EC-BC70-F5F1-EC9BC65D324C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5DB5156-99D4-598F-5733-0E3A05DB16C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9D36-3063-4898-8CB5-C35AF4D6F6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4B9C61-BD1D-076C-BEBC-859934A33B8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4DEF6A6-33B6-61D4-B1FF-F5CA5FF5EE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A1801-CCCC-0E7E-8B28-E9B844877D80}"/>
              </a:ext>
            </a:extLst>
          </p:cNvPr>
          <p:cNvSpPr txBox="1"/>
          <p:nvPr/>
        </p:nvSpPr>
        <p:spPr>
          <a:xfrm>
            <a:off x="546410" y="1777416"/>
            <a:ext cx="1101673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617FDF-32A0-23F8-4E07-CD189F3EA9A4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25D0C04-58CD-977A-21F4-57428EBB19A7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8E4ADB-98B4-F22F-7572-CC7A56E7D90D}"/>
              </a:ext>
            </a:extLst>
          </p:cNvPr>
          <p:cNvSpPr txBox="1"/>
          <p:nvPr/>
        </p:nvSpPr>
        <p:spPr>
          <a:xfrm>
            <a:off x="472066" y="580603"/>
            <a:ext cx="284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EA320D-3394-AFA8-F5A1-9ABC24D38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27F33B-CDD0-21AC-94D9-5C93662996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AA184B-A50C-EBEE-E8FF-C8DF6DE71E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23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37;p41" title="Points scored">
            <a:hlinkClick r:id="rId2"/>
            <a:extLst>
              <a:ext uri="{FF2B5EF4-FFF2-40B4-BE49-F238E27FC236}">
                <a16:creationId xmlns:a16="http://schemas.microsoft.com/office/drawing/2014/main" id="{DC0FF6F6-A82F-28FC-4759-93F0AA93678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3649" y="2701825"/>
            <a:ext cx="5319376" cy="32891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40;p41">
            <a:extLst>
              <a:ext uri="{FF2B5EF4-FFF2-40B4-BE49-F238E27FC236}">
                <a16:creationId xmlns:a16="http://schemas.microsoft.com/office/drawing/2014/main" id="{A972C808-BD91-C882-F97B-C1AE9A0A2ABD}"/>
              </a:ext>
            </a:extLst>
          </p:cNvPr>
          <p:cNvSpPr/>
          <p:nvPr/>
        </p:nvSpPr>
        <p:spPr>
          <a:xfrm>
            <a:off x="2340410" y="2357761"/>
            <a:ext cx="150177" cy="150177"/>
          </a:xfrm>
          <a:prstGeom prst="rect">
            <a:avLst/>
          </a:prstGeom>
          <a:solidFill>
            <a:srgbClr val="2A282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341;p41">
            <a:extLst>
              <a:ext uri="{FF2B5EF4-FFF2-40B4-BE49-F238E27FC236}">
                <a16:creationId xmlns:a16="http://schemas.microsoft.com/office/drawing/2014/main" id="{25A898C7-3120-D078-BC49-B4B7D5D33BBE}"/>
              </a:ext>
            </a:extLst>
          </p:cNvPr>
          <p:cNvSpPr/>
          <p:nvPr/>
        </p:nvSpPr>
        <p:spPr>
          <a:xfrm>
            <a:off x="3916755" y="2357761"/>
            <a:ext cx="150177" cy="150177"/>
          </a:xfrm>
          <a:prstGeom prst="rect">
            <a:avLst/>
          </a:prstGeom>
          <a:solidFill>
            <a:srgbClr val="E9B249"/>
          </a:solidFill>
          <a:ln>
            <a:solidFill>
              <a:srgbClr val="E9B249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348;p41">
            <a:extLst>
              <a:ext uri="{FF2B5EF4-FFF2-40B4-BE49-F238E27FC236}">
                <a16:creationId xmlns:a16="http://schemas.microsoft.com/office/drawing/2014/main" id="{16595EB7-99E1-DDFC-054C-0E7E366E06A3}"/>
              </a:ext>
            </a:extLst>
          </p:cNvPr>
          <p:cNvSpPr/>
          <p:nvPr/>
        </p:nvSpPr>
        <p:spPr>
          <a:xfrm>
            <a:off x="7635758" y="3345463"/>
            <a:ext cx="692620" cy="69262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349;p41">
            <a:extLst>
              <a:ext uri="{FF2B5EF4-FFF2-40B4-BE49-F238E27FC236}">
                <a16:creationId xmlns:a16="http://schemas.microsoft.com/office/drawing/2014/main" id="{097FED8A-0F15-D627-3429-4609B448317F}"/>
              </a:ext>
            </a:extLst>
          </p:cNvPr>
          <p:cNvSpPr/>
          <p:nvPr/>
        </p:nvSpPr>
        <p:spPr>
          <a:xfrm>
            <a:off x="7796152" y="3539391"/>
            <a:ext cx="371832" cy="304813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51;p41">
            <a:extLst>
              <a:ext uri="{FF2B5EF4-FFF2-40B4-BE49-F238E27FC236}">
                <a16:creationId xmlns:a16="http://schemas.microsoft.com/office/drawing/2014/main" id="{4F78ED5F-A3D1-C0CE-9816-ECEEA777DE25}"/>
              </a:ext>
            </a:extLst>
          </p:cNvPr>
          <p:cNvSpPr/>
          <p:nvPr/>
        </p:nvSpPr>
        <p:spPr>
          <a:xfrm>
            <a:off x="10130924" y="3345463"/>
            <a:ext cx="692620" cy="69262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690FBA-B40B-CE72-922B-B4199A781F0D}"/>
              </a:ext>
            </a:extLst>
          </p:cNvPr>
          <p:cNvGrpSpPr/>
          <p:nvPr/>
        </p:nvGrpSpPr>
        <p:grpSpPr>
          <a:xfrm>
            <a:off x="10291319" y="3506667"/>
            <a:ext cx="371829" cy="370248"/>
            <a:chOff x="10056859" y="3506667"/>
            <a:chExt cx="371829" cy="370248"/>
          </a:xfrm>
        </p:grpSpPr>
        <p:sp>
          <p:nvSpPr>
            <p:cNvPr id="10" name="Google Shape;352;p41">
              <a:extLst>
                <a:ext uri="{FF2B5EF4-FFF2-40B4-BE49-F238E27FC236}">
                  <a16:creationId xmlns:a16="http://schemas.microsoft.com/office/drawing/2014/main" id="{B9E7E3D5-36AC-7E2A-2117-8F9A01E40E4E}"/>
                </a:ext>
              </a:extLst>
            </p:cNvPr>
            <p:cNvSpPr/>
            <p:nvPr/>
          </p:nvSpPr>
          <p:spPr>
            <a:xfrm>
              <a:off x="10151917" y="3542258"/>
              <a:ext cx="123545" cy="242929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53;p41">
              <a:extLst>
                <a:ext uri="{FF2B5EF4-FFF2-40B4-BE49-F238E27FC236}">
                  <a16:creationId xmlns:a16="http://schemas.microsoft.com/office/drawing/2014/main" id="{4C578084-B596-251E-69F9-E43FEF39CE21}"/>
                </a:ext>
              </a:extLst>
            </p:cNvPr>
            <p:cNvSpPr/>
            <p:nvPr/>
          </p:nvSpPr>
          <p:spPr>
            <a:xfrm>
              <a:off x="10311858" y="3763367"/>
              <a:ext cx="57815" cy="57400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54;p41">
              <a:extLst>
                <a:ext uri="{FF2B5EF4-FFF2-40B4-BE49-F238E27FC236}">
                  <a16:creationId xmlns:a16="http://schemas.microsoft.com/office/drawing/2014/main" id="{47919311-9AE3-54A3-5C97-42D6241107B2}"/>
                </a:ext>
              </a:extLst>
            </p:cNvPr>
            <p:cNvSpPr/>
            <p:nvPr/>
          </p:nvSpPr>
          <p:spPr>
            <a:xfrm>
              <a:off x="10056859" y="3506667"/>
              <a:ext cx="371829" cy="3702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3" name="Google Shape;355;p41">
            <a:extLst>
              <a:ext uri="{FF2B5EF4-FFF2-40B4-BE49-F238E27FC236}">
                <a16:creationId xmlns:a16="http://schemas.microsoft.com/office/drawing/2014/main" id="{21AD347F-EFEB-734A-3B20-AACB437E6296}"/>
              </a:ext>
            </a:extLst>
          </p:cNvPr>
          <p:cNvCxnSpPr/>
          <p:nvPr/>
        </p:nvCxnSpPr>
        <p:spPr>
          <a:xfrm>
            <a:off x="5050144" y="1906859"/>
            <a:ext cx="2137355" cy="0"/>
          </a:xfrm>
          <a:prstGeom prst="straightConnector1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94C801E-72DD-8EC6-53EE-25C6970D80EF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FB9971-F682-5C73-CE57-EAEC8574FDD8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4BDA88-EEBA-2620-E0FB-6CFFE8745EDC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0C6DEE-4D71-B78E-5966-E422D9BECB85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A6D617-D88E-6C4D-9717-02330D53FCF6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C0B860-637D-A158-F423-4F632E17BEEC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0AA7AB3D-CC4B-E5E4-7D6D-DB1442E996A2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76CEB570-2382-A140-C9C0-F622CDE273FD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B42ACD3E-4210-F242-2C00-60657E1ABEFD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F05F5EB4-94EA-8068-6208-2B642277C32A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88790353-FF83-CDD7-95E8-17A679EFE387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6A00A47-166D-7737-DA5A-C3A78D8D7A80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2934B1-BCFA-17D1-6775-F2D72036659F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28086B6-D026-6B71-5511-6F7E62227CD2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09A728B-72BB-2E21-0355-45A368907DAF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FDA30A-AF50-9152-260A-929569FD529B}"/>
              </a:ext>
            </a:extLst>
          </p:cNvPr>
          <p:cNvSpPr txBox="1"/>
          <p:nvPr/>
        </p:nvSpPr>
        <p:spPr>
          <a:xfrm>
            <a:off x="9154841" y="4105622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70C384-5F9C-B8C0-EC1E-09B346BB0E32}"/>
              </a:ext>
            </a:extLst>
          </p:cNvPr>
          <p:cNvSpPr txBox="1"/>
          <p:nvPr/>
        </p:nvSpPr>
        <p:spPr>
          <a:xfrm>
            <a:off x="6535617" y="4105622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1516BC-5520-EFC0-EB07-6994B9ABC486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D94CCA6-A6CD-8478-697F-764DEDB80E90}"/>
              </a:ext>
            </a:extLst>
          </p:cNvPr>
          <p:cNvSpPr txBox="1"/>
          <p:nvPr/>
        </p:nvSpPr>
        <p:spPr>
          <a:xfrm>
            <a:off x="3794297" y="2293266"/>
            <a:ext cx="19505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FDE34DE-53D6-B0F8-F982-1698DF0092D0}"/>
              </a:ext>
            </a:extLst>
          </p:cNvPr>
          <p:cNvSpPr txBox="1"/>
          <p:nvPr/>
        </p:nvSpPr>
        <p:spPr>
          <a:xfrm>
            <a:off x="2429964" y="2285381"/>
            <a:ext cx="13683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AC3EF2A3-C7F2-C6EF-CAE2-2C549CFD5C43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CDC68D-A893-6AC7-33C4-BBA7547550D2}"/>
              </a:ext>
            </a:extLst>
          </p:cNvPr>
          <p:cNvSpPr txBox="1"/>
          <p:nvPr/>
        </p:nvSpPr>
        <p:spPr>
          <a:xfrm>
            <a:off x="429072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30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1CB43A-93C9-3769-8480-1FF3325491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F8E7976-233C-CA68-F299-6E56E0095C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B2BB25F-CD11-EBFD-CD75-49B84DC000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06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34" grpId="0"/>
      <p:bldP spid="36" grpId="0"/>
      <p:bldP spid="37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9;p61">
            <a:extLst>
              <a:ext uri="{FF2B5EF4-FFF2-40B4-BE49-F238E27FC236}">
                <a16:creationId xmlns:a16="http://schemas.microsoft.com/office/drawing/2014/main" id="{E5DBEBA8-700F-B2D5-0BC3-174A695EC20C}"/>
              </a:ext>
            </a:extLst>
          </p:cNvPr>
          <p:cNvSpPr/>
          <p:nvPr/>
        </p:nvSpPr>
        <p:spPr>
          <a:xfrm>
            <a:off x="1790800" y="2399200"/>
            <a:ext cx="8610400" cy="20596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EC0D6E-350D-040D-8220-D766D17F4356}"/>
              </a:ext>
            </a:extLst>
          </p:cNvPr>
          <p:cNvSpPr txBox="1"/>
          <p:nvPr/>
        </p:nvSpPr>
        <p:spPr>
          <a:xfrm>
            <a:off x="2552863" y="2875002"/>
            <a:ext cx="73828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>
                <a:solidFill>
                  <a:srgbClr val="E9B249"/>
                </a:solidFill>
                <a:cs typeface="B Yekan" panose="00000400000000000000" pitchFamily="2" charset="-78"/>
              </a:rPr>
              <a:t>بحث و نتیجه گیری</a:t>
            </a:r>
            <a:endParaRPr lang="en-US" sz="66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0242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EA28A-915B-57C7-52DF-610FC9BBE8AB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8220E-FD4D-1765-800C-F742E9556AAF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B0A54B-8757-0F0D-8E8B-76FDA574AF7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5BD69-1184-837F-FA08-6AE605EF165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B4818-CABD-DC23-5181-0410E020ADA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EEAB0-D6C9-6C93-6A7A-9D68DA7C325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CEC8198-0BF1-4E85-D1D2-9EA5EE8F263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06F86E-1931-2B2D-9EAE-DA022743D9C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A66C063-178F-6E96-B3D8-7BD2006DA78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F94166C-EFBA-4D36-1D24-E24E3F4834A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116BE3D-93EC-BC70-F5F1-EC9BC65D324C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5DB5156-99D4-598F-5733-0E3A05DB16C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9D36-3063-4898-8CB5-C35AF4D6F6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4B9C61-BD1D-076C-BEBC-859934A33B8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4DEF6A6-33B6-61D4-B1FF-F5CA5FF5EE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A1801-CCCC-0E7E-8B28-E9B844877D80}"/>
              </a:ext>
            </a:extLst>
          </p:cNvPr>
          <p:cNvSpPr txBox="1"/>
          <p:nvPr/>
        </p:nvSpPr>
        <p:spPr>
          <a:xfrm>
            <a:off x="546410" y="1777416"/>
            <a:ext cx="1101673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617FDF-32A0-23F8-4E07-CD189F3EA9A4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640A42E-8838-8F95-32D3-CC54F1496977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D664AB-015D-13F6-D519-6F0C907269EC}"/>
              </a:ext>
            </a:extLst>
          </p:cNvPr>
          <p:cNvSpPr txBox="1"/>
          <p:nvPr/>
        </p:nvSpPr>
        <p:spPr>
          <a:xfrm>
            <a:off x="423340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32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A90FCA-3E91-3B14-78FE-EFBE2FF5C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8B7B31E-9DB5-67FF-2D88-60E0CAFC5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09348EB-6317-E076-D483-BD7FAFB43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68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756;p58">
            <a:extLst>
              <a:ext uri="{FF2B5EF4-FFF2-40B4-BE49-F238E27FC236}">
                <a16:creationId xmlns:a16="http://schemas.microsoft.com/office/drawing/2014/main" id="{C45D17EF-A6FC-B4B7-C7A1-AF34412EE8BA}"/>
              </a:ext>
            </a:extLst>
          </p:cNvPr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9741" y="1947351"/>
            <a:ext cx="5142803" cy="23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757;p58">
            <a:extLst>
              <a:ext uri="{FF2B5EF4-FFF2-40B4-BE49-F238E27FC236}">
                <a16:creationId xmlns:a16="http://schemas.microsoft.com/office/drawing/2014/main" id="{AE341942-2BE5-B36B-F9D1-0BEF7AA650ED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6674" y="1943252"/>
            <a:ext cx="5142803" cy="23115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Google Shape;763;p58">
            <a:extLst>
              <a:ext uri="{FF2B5EF4-FFF2-40B4-BE49-F238E27FC236}">
                <a16:creationId xmlns:a16="http://schemas.microsoft.com/office/drawing/2014/main" id="{8211FDB0-38D3-193B-F76A-47D43E5A0021}"/>
              </a:ext>
            </a:extLst>
          </p:cNvPr>
          <p:cNvCxnSpPr/>
          <p:nvPr/>
        </p:nvCxnSpPr>
        <p:spPr>
          <a:xfrm>
            <a:off x="5089083" y="1623912"/>
            <a:ext cx="2083600" cy="0"/>
          </a:xfrm>
          <a:prstGeom prst="straightConnector1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764;p58">
            <a:extLst>
              <a:ext uri="{FF2B5EF4-FFF2-40B4-BE49-F238E27FC236}">
                <a16:creationId xmlns:a16="http://schemas.microsoft.com/office/drawing/2014/main" id="{CAC148C8-72C6-1125-EF37-31BEF2194DED}"/>
              </a:ext>
            </a:extLst>
          </p:cNvPr>
          <p:cNvSpPr/>
          <p:nvPr/>
        </p:nvSpPr>
        <p:spPr>
          <a:xfrm>
            <a:off x="1188325" y="1947358"/>
            <a:ext cx="5142800" cy="2311600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765;p58">
            <a:extLst>
              <a:ext uri="{FF2B5EF4-FFF2-40B4-BE49-F238E27FC236}">
                <a16:creationId xmlns:a16="http://schemas.microsoft.com/office/drawing/2014/main" id="{45345DE1-41BF-5589-6B51-1EE5A464C973}"/>
              </a:ext>
            </a:extLst>
          </p:cNvPr>
          <p:cNvSpPr/>
          <p:nvPr/>
        </p:nvSpPr>
        <p:spPr>
          <a:xfrm>
            <a:off x="6332199" y="1947358"/>
            <a:ext cx="5142800" cy="2311600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766;p58">
            <a:extLst>
              <a:ext uri="{FF2B5EF4-FFF2-40B4-BE49-F238E27FC236}">
                <a16:creationId xmlns:a16="http://schemas.microsoft.com/office/drawing/2014/main" id="{A266A766-AAE8-C2EC-0041-7B301ACAC4AD}"/>
              </a:ext>
            </a:extLst>
          </p:cNvPr>
          <p:cNvSpPr/>
          <p:nvPr/>
        </p:nvSpPr>
        <p:spPr>
          <a:xfrm>
            <a:off x="492591" y="2169751"/>
            <a:ext cx="10833653" cy="23116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2D3069-FD64-F412-4553-C507AE4360D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DDB233-61F6-69EF-A3C5-5ED38838D427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D0EDDF-55F2-EAA7-51A0-50248B0523B8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CB7158-6E25-39B9-11DF-40ABB48ECEF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2D8311-F576-FF29-ABE0-04185CACBE43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29CFB2-198A-CE20-6EA4-5FB8770CE69E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9F714AC-717B-B19B-DAA6-D084642AE2B9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B47E1068-2E75-10A2-0F18-2778F185576D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59323EFC-9079-A1F3-4524-D136EDDBF3EC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4C87AB8-92BB-9AAF-0F5A-941BA9E025F0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9B111471-52CA-A0B5-5AF0-2AECCD6F6C92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BAA6DD3B-8968-D5AF-BE58-4DD425530DC1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33B9D9-174D-F82A-DFC4-8721717C97DF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FFAF0D-AC1A-3EE5-7EEE-18A0C3F563E0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E8C8B17-D646-05FE-97D5-57B64D338BFB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89A4EB-3337-2AD2-8F87-FC994E9BFDFF}"/>
              </a:ext>
            </a:extLst>
          </p:cNvPr>
          <p:cNvSpPr txBox="1"/>
          <p:nvPr/>
        </p:nvSpPr>
        <p:spPr>
          <a:xfrm>
            <a:off x="514736" y="4694874"/>
            <a:ext cx="11016731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5C259B-43C5-0A58-92FC-C4EF1EBB8A98}"/>
              </a:ext>
            </a:extLst>
          </p:cNvPr>
          <p:cNvSpPr txBox="1"/>
          <p:nvPr/>
        </p:nvSpPr>
        <p:spPr>
          <a:xfrm>
            <a:off x="363520" y="800894"/>
            <a:ext cx="114533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D8479B6-9032-F13E-1BB7-E5E23EE9FB84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C4BA2B-B007-05B9-29F0-58CE43184ACD}"/>
              </a:ext>
            </a:extLst>
          </p:cNvPr>
          <p:cNvSpPr txBox="1"/>
          <p:nvPr/>
        </p:nvSpPr>
        <p:spPr>
          <a:xfrm>
            <a:off x="417608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33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F750ADE-45E1-AFA6-2BF3-FFB9626AB7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7A9E1DF-6F09-871A-A354-5E92A8A367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F98EADB-82C1-BD6B-16DD-D3381E9AF6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51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84;p45">
            <a:extLst>
              <a:ext uri="{FF2B5EF4-FFF2-40B4-BE49-F238E27FC236}">
                <a16:creationId xmlns:a16="http://schemas.microsoft.com/office/drawing/2014/main" id="{06C2B62F-B5CA-35EB-16D2-AD3C1ED4C87B}"/>
              </a:ext>
            </a:extLst>
          </p:cNvPr>
          <p:cNvSpPr/>
          <p:nvPr/>
        </p:nvSpPr>
        <p:spPr>
          <a:xfrm>
            <a:off x="1287286" y="3701627"/>
            <a:ext cx="1227085" cy="1227085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485;p45">
            <a:extLst>
              <a:ext uri="{FF2B5EF4-FFF2-40B4-BE49-F238E27FC236}">
                <a16:creationId xmlns:a16="http://schemas.microsoft.com/office/drawing/2014/main" id="{499C542D-BD3E-B97B-0A1A-E6FB68287887}"/>
              </a:ext>
            </a:extLst>
          </p:cNvPr>
          <p:cNvSpPr/>
          <p:nvPr/>
        </p:nvSpPr>
        <p:spPr>
          <a:xfrm>
            <a:off x="1573811" y="4004882"/>
            <a:ext cx="654051" cy="620575"/>
          </a:xfrm>
          <a:custGeom>
            <a:avLst/>
            <a:gdLst/>
            <a:ahLst/>
            <a:cxnLst/>
            <a:rect l="l" t="t" r="r" b="b"/>
            <a:pathLst>
              <a:path w="18229" h="17296" extrusionOk="0">
                <a:moveTo>
                  <a:pt x="9524" y="604"/>
                </a:moveTo>
                <a:cubicBezTo>
                  <a:pt x="9690" y="604"/>
                  <a:pt x="9852" y="714"/>
                  <a:pt x="9852" y="876"/>
                </a:cubicBezTo>
                <a:lnTo>
                  <a:pt x="10019" y="1918"/>
                </a:lnTo>
                <a:lnTo>
                  <a:pt x="9414" y="1918"/>
                </a:lnTo>
                <a:lnTo>
                  <a:pt x="9414" y="1533"/>
                </a:lnTo>
                <a:cubicBezTo>
                  <a:pt x="9414" y="1423"/>
                  <a:pt x="9305" y="1261"/>
                  <a:pt x="9143" y="1261"/>
                </a:cubicBezTo>
                <a:cubicBezTo>
                  <a:pt x="8977" y="1261"/>
                  <a:pt x="8815" y="1423"/>
                  <a:pt x="8815" y="1533"/>
                </a:cubicBezTo>
                <a:lnTo>
                  <a:pt x="8815" y="1918"/>
                </a:lnTo>
                <a:lnTo>
                  <a:pt x="8210" y="1918"/>
                </a:lnTo>
                <a:lnTo>
                  <a:pt x="8377" y="876"/>
                </a:lnTo>
                <a:cubicBezTo>
                  <a:pt x="8377" y="714"/>
                  <a:pt x="8539" y="604"/>
                  <a:pt x="8705" y="604"/>
                </a:cubicBezTo>
                <a:close/>
                <a:moveTo>
                  <a:pt x="14069" y="2465"/>
                </a:moveTo>
                <a:cubicBezTo>
                  <a:pt x="14340" y="2465"/>
                  <a:pt x="14616" y="2684"/>
                  <a:pt x="14669" y="2956"/>
                </a:cubicBezTo>
                <a:lnTo>
                  <a:pt x="14726" y="3175"/>
                </a:lnTo>
                <a:lnTo>
                  <a:pt x="3503" y="3175"/>
                </a:lnTo>
                <a:lnTo>
                  <a:pt x="3560" y="2956"/>
                </a:lnTo>
                <a:cubicBezTo>
                  <a:pt x="3613" y="2684"/>
                  <a:pt x="3889" y="2465"/>
                  <a:pt x="4160" y="2465"/>
                </a:cubicBezTo>
                <a:close/>
                <a:moveTo>
                  <a:pt x="933" y="6568"/>
                </a:moveTo>
                <a:cubicBezTo>
                  <a:pt x="1095" y="6568"/>
                  <a:pt x="1261" y="6734"/>
                  <a:pt x="1261" y="6896"/>
                </a:cubicBezTo>
                <a:lnTo>
                  <a:pt x="1261" y="7553"/>
                </a:lnTo>
                <a:cubicBezTo>
                  <a:pt x="1261" y="7720"/>
                  <a:pt x="1095" y="7882"/>
                  <a:pt x="933" y="7882"/>
                </a:cubicBezTo>
                <a:cubicBezTo>
                  <a:pt x="767" y="7882"/>
                  <a:pt x="605" y="7720"/>
                  <a:pt x="605" y="7553"/>
                </a:cubicBezTo>
                <a:lnTo>
                  <a:pt x="605" y="6896"/>
                </a:lnTo>
                <a:cubicBezTo>
                  <a:pt x="605" y="6734"/>
                  <a:pt x="767" y="6568"/>
                  <a:pt x="933" y="6568"/>
                </a:cubicBezTo>
                <a:close/>
                <a:moveTo>
                  <a:pt x="17296" y="6568"/>
                </a:moveTo>
                <a:cubicBezTo>
                  <a:pt x="17462" y="6568"/>
                  <a:pt x="17624" y="6734"/>
                  <a:pt x="17624" y="6896"/>
                </a:cubicBezTo>
                <a:lnTo>
                  <a:pt x="17624" y="7553"/>
                </a:lnTo>
                <a:cubicBezTo>
                  <a:pt x="17624" y="7720"/>
                  <a:pt x="17462" y="7882"/>
                  <a:pt x="17296" y="7882"/>
                </a:cubicBezTo>
                <a:cubicBezTo>
                  <a:pt x="17134" y="7882"/>
                  <a:pt x="16968" y="7720"/>
                  <a:pt x="16968" y="7553"/>
                </a:cubicBezTo>
                <a:lnTo>
                  <a:pt x="16968" y="6896"/>
                </a:lnTo>
                <a:cubicBezTo>
                  <a:pt x="16968" y="6734"/>
                  <a:pt x="17134" y="6568"/>
                  <a:pt x="17296" y="6568"/>
                </a:cubicBezTo>
                <a:close/>
                <a:moveTo>
                  <a:pt x="14945" y="3722"/>
                </a:moveTo>
                <a:lnTo>
                  <a:pt x="16258" y="8486"/>
                </a:lnTo>
                <a:lnTo>
                  <a:pt x="1971" y="8486"/>
                </a:lnTo>
                <a:lnTo>
                  <a:pt x="3341" y="3722"/>
                </a:lnTo>
                <a:close/>
                <a:moveTo>
                  <a:pt x="11332" y="10347"/>
                </a:moveTo>
                <a:lnTo>
                  <a:pt x="11332" y="11004"/>
                </a:lnTo>
                <a:lnTo>
                  <a:pt x="6897" y="11004"/>
                </a:lnTo>
                <a:lnTo>
                  <a:pt x="6897" y="10347"/>
                </a:lnTo>
                <a:close/>
                <a:moveTo>
                  <a:pt x="3122" y="10347"/>
                </a:moveTo>
                <a:cubicBezTo>
                  <a:pt x="3670" y="10347"/>
                  <a:pt x="4107" y="10785"/>
                  <a:pt x="4107" y="11332"/>
                </a:cubicBezTo>
                <a:cubicBezTo>
                  <a:pt x="4107" y="11822"/>
                  <a:pt x="3670" y="12260"/>
                  <a:pt x="3122" y="12260"/>
                </a:cubicBezTo>
                <a:cubicBezTo>
                  <a:pt x="2628" y="12260"/>
                  <a:pt x="2190" y="11822"/>
                  <a:pt x="2190" y="11332"/>
                </a:cubicBezTo>
                <a:cubicBezTo>
                  <a:pt x="2190" y="10785"/>
                  <a:pt x="2628" y="10347"/>
                  <a:pt x="3122" y="10347"/>
                </a:cubicBezTo>
                <a:close/>
                <a:moveTo>
                  <a:pt x="11332" y="11603"/>
                </a:moveTo>
                <a:lnTo>
                  <a:pt x="11332" y="12260"/>
                </a:lnTo>
                <a:lnTo>
                  <a:pt x="6897" y="12260"/>
                </a:lnTo>
                <a:lnTo>
                  <a:pt x="6897" y="11603"/>
                </a:lnTo>
                <a:close/>
                <a:moveTo>
                  <a:pt x="15107" y="10347"/>
                </a:moveTo>
                <a:cubicBezTo>
                  <a:pt x="15601" y="10347"/>
                  <a:pt x="16039" y="10785"/>
                  <a:pt x="16039" y="11332"/>
                </a:cubicBezTo>
                <a:cubicBezTo>
                  <a:pt x="16039" y="11822"/>
                  <a:pt x="15601" y="12260"/>
                  <a:pt x="15107" y="12260"/>
                </a:cubicBezTo>
                <a:cubicBezTo>
                  <a:pt x="14559" y="12260"/>
                  <a:pt x="14122" y="11822"/>
                  <a:pt x="14122" y="11332"/>
                </a:cubicBezTo>
                <a:cubicBezTo>
                  <a:pt x="14122" y="10785"/>
                  <a:pt x="14559" y="10347"/>
                  <a:pt x="15107" y="10347"/>
                </a:cubicBezTo>
                <a:close/>
                <a:moveTo>
                  <a:pt x="16696" y="9086"/>
                </a:moveTo>
                <a:cubicBezTo>
                  <a:pt x="17025" y="9086"/>
                  <a:pt x="17296" y="9362"/>
                  <a:pt x="17296" y="9743"/>
                </a:cubicBezTo>
                <a:lnTo>
                  <a:pt x="17296" y="12260"/>
                </a:lnTo>
                <a:lnTo>
                  <a:pt x="16311" y="12260"/>
                </a:lnTo>
                <a:cubicBezTo>
                  <a:pt x="16530" y="11989"/>
                  <a:pt x="16639" y="11660"/>
                  <a:pt x="16639" y="11332"/>
                </a:cubicBezTo>
                <a:cubicBezTo>
                  <a:pt x="16639" y="10456"/>
                  <a:pt x="15930" y="9743"/>
                  <a:pt x="15107" y="9743"/>
                </a:cubicBezTo>
                <a:cubicBezTo>
                  <a:pt x="14231" y="9743"/>
                  <a:pt x="13522" y="10456"/>
                  <a:pt x="13522" y="11332"/>
                </a:cubicBezTo>
                <a:cubicBezTo>
                  <a:pt x="13522" y="11660"/>
                  <a:pt x="13684" y="11989"/>
                  <a:pt x="13903" y="12260"/>
                </a:cubicBezTo>
                <a:lnTo>
                  <a:pt x="11932" y="12260"/>
                </a:lnTo>
                <a:lnTo>
                  <a:pt x="11932" y="11603"/>
                </a:lnTo>
                <a:lnTo>
                  <a:pt x="12589" y="11603"/>
                </a:lnTo>
                <a:cubicBezTo>
                  <a:pt x="12755" y="11603"/>
                  <a:pt x="12865" y="11494"/>
                  <a:pt x="12865" y="11332"/>
                </a:cubicBezTo>
                <a:cubicBezTo>
                  <a:pt x="12865" y="11166"/>
                  <a:pt x="12755" y="11004"/>
                  <a:pt x="12589" y="11004"/>
                </a:cubicBezTo>
                <a:lnTo>
                  <a:pt x="11932" y="11004"/>
                </a:lnTo>
                <a:lnTo>
                  <a:pt x="11932" y="10347"/>
                </a:lnTo>
                <a:lnTo>
                  <a:pt x="12589" y="10347"/>
                </a:lnTo>
                <a:cubicBezTo>
                  <a:pt x="12755" y="10347"/>
                  <a:pt x="12865" y="10237"/>
                  <a:pt x="12865" y="10071"/>
                </a:cubicBezTo>
                <a:cubicBezTo>
                  <a:pt x="12865" y="9909"/>
                  <a:pt x="12755" y="9743"/>
                  <a:pt x="12589" y="9743"/>
                </a:cubicBezTo>
                <a:lnTo>
                  <a:pt x="5640" y="9743"/>
                </a:lnTo>
                <a:cubicBezTo>
                  <a:pt x="5474" y="9743"/>
                  <a:pt x="5364" y="9909"/>
                  <a:pt x="5364" y="10071"/>
                </a:cubicBezTo>
                <a:cubicBezTo>
                  <a:pt x="5364" y="10237"/>
                  <a:pt x="5474" y="10347"/>
                  <a:pt x="5640" y="10347"/>
                </a:cubicBezTo>
                <a:lnTo>
                  <a:pt x="6297" y="10347"/>
                </a:lnTo>
                <a:lnTo>
                  <a:pt x="6297" y="11004"/>
                </a:lnTo>
                <a:lnTo>
                  <a:pt x="5640" y="11004"/>
                </a:lnTo>
                <a:cubicBezTo>
                  <a:pt x="5474" y="11004"/>
                  <a:pt x="5364" y="11166"/>
                  <a:pt x="5364" y="11332"/>
                </a:cubicBezTo>
                <a:cubicBezTo>
                  <a:pt x="5364" y="11494"/>
                  <a:pt x="5474" y="11603"/>
                  <a:pt x="5640" y="11603"/>
                </a:cubicBezTo>
                <a:lnTo>
                  <a:pt x="6297" y="11603"/>
                </a:lnTo>
                <a:lnTo>
                  <a:pt x="6297" y="12260"/>
                </a:lnTo>
                <a:lnTo>
                  <a:pt x="4379" y="12260"/>
                </a:lnTo>
                <a:cubicBezTo>
                  <a:pt x="4545" y="11989"/>
                  <a:pt x="4707" y="11660"/>
                  <a:pt x="4707" y="11332"/>
                </a:cubicBezTo>
                <a:cubicBezTo>
                  <a:pt x="4707" y="10456"/>
                  <a:pt x="3998" y="9743"/>
                  <a:pt x="3122" y="9743"/>
                </a:cubicBezTo>
                <a:cubicBezTo>
                  <a:pt x="2299" y="9743"/>
                  <a:pt x="1590" y="10456"/>
                  <a:pt x="1590" y="11332"/>
                </a:cubicBezTo>
                <a:cubicBezTo>
                  <a:pt x="1590" y="11660"/>
                  <a:pt x="1699" y="11989"/>
                  <a:pt x="1918" y="12260"/>
                </a:cubicBezTo>
                <a:lnTo>
                  <a:pt x="933" y="12260"/>
                </a:lnTo>
                <a:lnTo>
                  <a:pt x="933" y="9743"/>
                </a:lnTo>
                <a:cubicBezTo>
                  <a:pt x="933" y="9362"/>
                  <a:pt x="1204" y="9086"/>
                  <a:pt x="1590" y="9086"/>
                </a:cubicBezTo>
                <a:close/>
                <a:moveTo>
                  <a:pt x="3941" y="12865"/>
                </a:moveTo>
                <a:cubicBezTo>
                  <a:pt x="3722" y="13027"/>
                  <a:pt x="3560" y="13245"/>
                  <a:pt x="3503" y="13521"/>
                </a:cubicBezTo>
                <a:lnTo>
                  <a:pt x="605" y="13521"/>
                </a:lnTo>
                <a:lnTo>
                  <a:pt x="605" y="12865"/>
                </a:lnTo>
                <a:close/>
                <a:moveTo>
                  <a:pt x="6297" y="12865"/>
                </a:moveTo>
                <a:cubicBezTo>
                  <a:pt x="6297" y="13136"/>
                  <a:pt x="6349" y="13355"/>
                  <a:pt x="6516" y="13521"/>
                </a:cubicBezTo>
                <a:lnTo>
                  <a:pt x="5912" y="13521"/>
                </a:lnTo>
                <a:cubicBezTo>
                  <a:pt x="5859" y="13245"/>
                  <a:pt x="5693" y="13027"/>
                  <a:pt x="5474" y="12865"/>
                </a:cubicBezTo>
                <a:close/>
                <a:moveTo>
                  <a:pt x="11332" y="12865"/>
                </a:moveTo>
                <a:cubicBezTo>
                  <a:pt x="11332" y="13245"/>
                  <a:pt x="11056" y="13521"/>
                  <a:pt x="10675" y="13521"/>
                </a:cubicBezTo>
                <a:lnTo>
                  <a:pt x="7554" y="13521"/>
                </a:lnTo>
                <a:cubicBezTo>
                  <a:pt x="7173" y="13521"/>
                  <a:pt x="6897" y="13245"/>
                  <a:pt x="6897" y="12865"/>
                </a:cubicBezTo>
                <a:close/>
                <a:moveTo>
                  <a:pt x="12755" y="12865"/>
                </a:moveTo>
                <a:cubicBezTo>
                  <a:pt x="12536" y="13027"/>
                  <a:pt x="12370" y="13245"/>
                  <a:pt x="12317" y="13521"/>
                </a:cubicBezTo>
                <a:lnTo>
                  <a:pt x="11770" y="13521"/>
                </a:lnTo>
                <a:cubicBezTo>
                  <a:pt x="11880" y="13355"/>
                  <a:pt x="11932" y="13136"/>
                  <a:pt x="11932" y="12865"/>
                </a:cubicBezTo>
                <a:close/>
                <a:moveTo>
                  <a:pt x="17624" y="12865"/>
                </a:moveTo>
                <a:lnTo>
                  <a:pt x="17624" y="13521"/>
                </a:lnTo>
                <a:lnTo>
                  <a:pt x="14726" y="13521"/>
                </a:lnTo>
                <a:cubicBezTo>
                  <a:pt x="14669" y="13245"/>
                  <a:pt x="14507" y="13027"/>
                  <a:pt x="14288" y="12865"/>
                </a:cubicBezTo>
                <a:close/>
                <a:moveTo>
                  <a:pt x="4707" y="13193"/>
                </a:moveTo>
                <a:cubicBezTo>
                  <a:pt x="5093" y="13193"/>
                  <a:pt x="5364" y="13464"/>
                  <a:pt x="5364" y="13850"/>
                </a:cubicBezTo>
                <a:cubicBezTo>
                  <a:pt x="5364" y="14178"/>
                  <a:pt x="5093" y="14507"/>
                  <a:pt x="4707" y="14507"/>
                </a:cubicBezTo>
                <a:cubicBezTo>
                  <a:pt x="4379" y="14507"/>
                  <a:pt x="4051" y="14178"/>
                  <a:pt x="4051" y="13850"/>
                </a:cubicBezTo>
                <a:cubicBezTo>
                  <a:pt x="4051" y="13464"/>
                  <a:pt x="4379" y="13193"/>
                  <a:pt x="4707" y="13193"/>
                </a:cubicBezTo>
                <a:close/>
                <a:moveTo>
                  <a:pt x="13522" y="13193"/>
                </a:moveTo>
                <a:cubicBezTo>
                  <a:pt x="13903" y="13193"/>
                  <a:pt x="14178" y="13464"/>
                  <a:pt x="14178" y="13850"/>
                </a:cubicBezTo>
                <a:cubicBezTo>
                  <a:pt x="14178" y="14178"/>
                  <a:pt x="13903" y="14507"/>
                  <a:pt x="13522" y="14507"/>
                </a:cubicBezTo>
                <a:cubicBezTo>
                  <a:pt x="13136" y="14507"/>
                  <a:pt x="12865" y="14178"/>
                  <a:pt x="12865" y="13850"/>
                </a:cubicBezTo>
                <a:cubicBezTo>
                  <a:pt x="12865" y="13464"/>
                  <a:pt x="13136" y="13193"/>
                  <a:pt x="13522" y="13193"/>
                </a:cubicBezTo>
                <a:close/>
                <a:moveTo>
                  <a:pt x="3503" y="14121"/>
                </a:moveTo>
                <a:cubicBezTo>
                  <a:pt x="3560" y="14397"/>
                  <a:pt x="3722" y="14616"/>
                  <a:pt x="3941" y="14778"/>
                </a:cubicBezTo>
                <a:lnTo>
                  <a:pt x="1590" y="14778"/>
                </a:lnTo>
                <a:cubicBezTo>
                  <a:pt x="1204" y="14778"/>
                  <a:pt x="933" y="14507"/>
                  <a:pt x="933" y="14121"/>
                </a:cubicBezTo>
                <a:close/>
                <a:moveTo>
                  <a:pt x="12317" y="14121"/>
                </a:moveTo>
                <a:cubicBezTo>
                  <a:pt x="12370" y="14397"/>
                  <a:pt x="12536" y="14616"/>
                  <a:pt x="12755" y="14778"/>
                </a:cubicBezTo>
                <a:lnTo>
                  <a:pt x="5474" y="14778"/>
                </a:lnTo>
                <a:cubicBezTo>
                  <a:pt x="5693" y="14616"/>
                  <a:pt x="5859" y="14397"/>
                  <a:pt x="5912" y="14121"/>
                </a:cubicBezTo>
                <a:close/>
                <a:moveTo>
                  <a:pt x="17296" y="14121"/>
                </a:moveTo>
                <a:cubicBezTo>
                  <a:pt x="17296" y="14507"/>
                  <a:pt x="17025" y="14778"/>
                  <a:pt x="16696" y="14778"/>
                </a:cubicBezTo>
                <a:lnTo>
                  <a:pt x="14288" y="14778"/>
                </a:lnTo>
                <a:cubicBezTo>
                  <a:pt x="14507" y="14616"/>
                  <a:pt x="14669" y="14397"/>
                  <a:pt x="14726" y="14121"/>
                </a:cubicBezTo>
                <a:close/>
                <a:moveTo>
                  <a:pt x="3175" y="15382"/>
                </a:moveTo>
                <a:lnTo>
                  <a:pt x="3175" y="16367"/>
                </a:lnTo>
                <a:cubicBezTo>
                  <a:pt x="3175" y="16529"/>
                  <a:pt x="3013" y="16696"/>
                  <a:pt x="2846" y="16696"/>
                </a:cubicBezTo>
                <a:lnTo>
                  <a:pt x="1861" y="16696"/>
                </a:lnTo>
                <a:cubicBezTo>
                  <a:pt x="1699" y="16696"/>
                  <a:pt x="1533" y="16529"/>
                  <a:pt x="1533" y="16367"/>
                </a:cubicBezTo>
                <a:lnTo>
                  <a:pt x="1533" y="15382"/>
                </a:lnTo>
                <a:close/>
                <a:moveTo>
                  <a:pt x="16696" y="15382"/>
                </a:moveTo>
                <a:lnTo>
                  <a:pt x="16696" y="16367"/>
                </a:lnTo>
                <a:cubicBezTo>
                  <a:pt x="16696" y="16529"/>
                  <a:pt x="16530" y="16696"/>
                  <a:pt x="16368" y="16696"/>
                </a:cubicBezTo>
                <a:lnTo>
                  <a:pt x="15435" y="16696"/>
                </a:lnTo>
                <a:cubicBezTo>
                  <a:pt x="15216" y="16696"/>
                  <a:pt x="15054" y="16529"/>
                  <a:pt x="15054" y="16367"/>
                </a:cubicBezTo>
                <a:lnTo>
                  <a:pt x="15054" y="15382"/>
                </a:lnTo>
                <a:close/>
                <a:moveTo>
                  <a:pt x="8705" y="0"/>
                </a:moveTo>
                <a:cubicBezTo>
                  <a:pt x="8267" y="0"/>
                  <a:pt x="7882" y="328"/>
                  <a:pt x="7772" y="766"/>
                </a:cubicBezTo>
                <a:lnTo>
                  <a:pt x="7610" y="1918"/>
                </a:lnTo>
                <a:lnTo>
                  <a:pt x="4160" y="1918"/>
                </a:lnTo>
                <a:cubicBezTo>
                  <a:pt x="3613" y="1918"/>
                  <a:pt x="3122" y="2246"/>
                  <a:pt x="2956" y="2794"/>
                </a:cubicBezTo>
                <a:lnTo>
                  <a:pt x="1861" y="6734"/>
                </a:lnTo>
                <a:cubicBezTo>
                  <a:pt x="1752" y="6297"/>
                  <a:pt x="1371" y="5968"/>
                  <a:pt x="933" y="5968"/>
                </a:cubicBezTo>
                <a:cubicBezTo>
                  <a:pt x="438" y="5968"/>
                  <a:pt x="0" y="6406"/>
                  <a:pt x="0" y="6896"/>
                </a:cubicBezTo>
                <a:lnTo>
                  <a:pt x="0" y="7553"/>
                </a:lnTo>
                <a:cubicBezTo>
                  <a:pt x="0" y="8048"/>
                  <a:pt x="438" y="8486"/>
                  <a:pt x="933" y="8486"/>
                </a:cubicBezTo>
                <a:cubicBezTo>
                  <a:pt x="1095" y="8486"/>
                  <a:pt x="1261" y="8429"/>
                  <a:pt x="1371" y="8319"/>
                </a:cubicBezTo>
                <a:lnTo>
                  <a:pt x="1371" y="8319"/>
                </a:lnTo>
                <a:lnTo>
                  <a:pt x="1314" y="8538"/>
                </a:lnTo>
                <a:cubicBezTo>
                  <a:pt x="767" y="8648"/>
                  <a:pt x="329" y="9143"/>
                  <a:pt x="329" y="9743"/>
                </a:cubicBezTo>
                <a:lnTo>
                  <a:pt x="329" y="12370"/>
                </a:lnTo>
                <a:cubicBezTo>
                  <a:pt x="110" y="12479"/>
                  <a:pt x="0" y="12646"/>
                  <a:pt x="0" y="12865"/>
                </a:cubicBezTo>
                <a:lnTo>
                  <a:pt x="0" y="13521"/>
                </a:lnTo>
                <a:cubicBezTo>
                  <a:pt x="0" y="13740"/>
                  <a:pt x="110" y="13959"/>
                  <a:pt x="329" y="14069"/>
                </a:cubicBezTo>
                <a:lnTo>
                  <a:pt x="329" y="14121"/>
                </a:lnTo>
                <a:cubicBezTo>
                  <a:pt x="329" y="14616"/>
                  <a:pt x="605" y="14997"/>
                  <a:pt x="933" y="15216"/>
                </a:cubicBezTo>
                <a:lnTo>
                  <a:pt x="933" y="16367"/>
                </a:lnTo>
                <a:cubicBezTo>
                  <a:pt x="933" y="16858"/>
                  <a:pt x="1371" y="17296"/>
                  <a:pt x="1861" y="17296"/>
                </a:cubicBezTo>
                <a:lnTo>
                  <a:pt x="2846" y="17296"/>
                </a:lnTo>
                <a:cubicBezTo>
                  <a:pt x="3341" y="17296"/>
                  <a:pt x="3722" y="16858"/>
                  <a:pt x="3722" y="16367"/>
                </a:cubicBezTo>
                <a:lnTo>
                  <a:pt x="3722" y="15382"/>
                </a:lnTo>
                <a:lnTo>
                  <a:pt x="14507" y="15382"/>
                </a:lnTo>
                <a:lnTo>
                  <a:pt x="14507" y="16367"/>
                </a:lnTo>
                <a:cubicBezTo>
                  <a:pt x="14507" y="16858"/>
                  <a:pt x="14888" y="17296"/>
                  <a:pt x="15435" y="17296"/>
                </a:cubicBezTo>
                <a:lnTo>
                  <a:pt x="16368" y="17296"/>
                </a:lnTo>
                <a:cubicBezTo>
                  <a:pt x="16858" y="17296"/>
                  <a:pt x="17296" y="16858"/>
                  <a:pt x="17296" y="16367"/>
                </a:cubicBezTo>
                <a:lnTo>
                  <a:pt x="17296" y="15216"/>
                </a:lnTo>
                <a:cubicBezTo>
                  <a:pt x="17681" y="14997"/>
                  <a:pt x="17900" y="14616"/>
                  <a:pt x="17900" y="14121"/>
                </a:cubicBezTo>
                <a:lnTo>
                  <a:pt x="17900" y="14069"/>
                </a:lnTo>
                <a:cubicBezTo>
                  <a:pt x="18119" y="13959"/>
                  <a:pt x="18229" y="13740"/>
                  <a:pt x="18229" y="13521"/>
                </a:cubicBezTo>
                <a:lnTo>
                  <a:pt x="18229" y="12865"/>
                </a:lnTo>
                <a:cubicBezTo>
                  <a:pt x="18229" y="12646"/>
                  <a:pt x="18119" y="12479"/>
                  <a:pt x="17900" y="12370"/>
                </a:cubicBezTo>
                <a:lnTo>
                  <a:pt x="17900" y="9743"/>
                </a:lnTo>
                <a:cubicBezTo>
                  <a:pt x="17900" y="9143"/>
                  <a:pt x="17462" y="8648"/>
                  <a:pt x="16915" y="8538"/>
                </a:cubicBezTo>
                <a:lnTo>
                  <a:pt x="16858" y="8319"/>
                </a:lnTo>
                <a:lnTo>
                  <a:pt x="16858" y="8319"/>
                </a:lnTo>
                <a:cubicBezTo>
                  <a:pt x="16968" y="8429"/>
                  <a:pt x="17134" y="8486"/>
                  <a:pt x="17296" y="8486"/>
                </a:cubicBezTo>
                <a:cubicBezTo>
                  <a:pt x="17791" y="8486"/>
                  <a:pt x="18229" y="8048"/>
                  <a:pt x="18229" y="7553"/>
                </a:cubicBezTo>
                <a:lnTo>
                  <a:pt x="18229" y="6896"/>
                </a:lnTo>
                <a:cubicBezTo>
                  <a:pt x="18229" y="6406"/>
                  <a:pt x="17791" y="5968"/>
                  <a:pt x="17296" y="5968"/>
                </a:cubicBezTo>
                <a:cubicBezTo>
                  <a:pt x="16858" y="5968"/>
                  <a:pt x="16477" y="6297"/>
                  <a:pt x="16368" y="6734"/>
                </a:cubicBezTo>
                <a:lnTo>
                  <a:pt x="15273" y="2794"/>
                </a:lnTo>
                <a:cubicBezTo>
                  <a:pt x="15107" y="2246"/>
                  <a:pt x="14616" y="1918"/>
                  <a:pt x="14069" y="1918"/>
                </a:cubicBezTo>
                <a:lnTo>
                  <a:pt x="10619" y="1918"/>
                </a:lnTo>
                <a:lnTo>
                  <a:pt x="10457" y="766"/>
                </a:lnTo>
                <a:cubicBezTo>
                  <a:pt x="10347" y="328"/>
                  <a:pt x="9962" y="0"/>
                  <a:pt x="9524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487;p45">
            <a:extLst>
              <a:ext uri="{FF2B5EF4-FFF2-40B4-BE49-F238E27FC236}">
                <a16:creationId xmlns:a16="http://schemas.microsoft.com/office/drawing/2014/main" id="{398F1FB7-C9DF-2838-631B-389194B03060}"/>
              </a:ext>
            </a:extLst>
          </p:cNvPr>
          <p:cNvSpPr/>
          <p:nvPr/>
        </p:nvSpPr>
        <p:spPr>
          <a:xfrm>
            <a:off x="4055634" y="3701627"/>
            <a:ext cx="1227085" cy="1227085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ABB93F-7D89-0B11-9042-DC4E0E4E272B}"/>
              </a:ext>
            </a:extLst>
          </p:cNvPr>
          <p:cNvGrpSpPr/>
          <p:nvPr/>
        </p:nvGrpSpPr>
        <p:grpSpPr>
          <a:xfrm>
            <a:off x="4367550" y="3988126"/>
            <a:ext cx="606797" cy="654087"/>
            <a:chOff x="4410200" y="2628255"/>
            <a:chExt cx="606797" cy="654087"/>
          </a:xfrm>
          <a:solidFill>
            <a:srgbClr val="2A2828"/>
          </a:solidFill>
        </p:grpSpPr>
        <p:sp>
          <p:nvSpPr>
            <p:cNvPr id="7" name="Google Shape;488;p45">
              <a:extLst>
                <a:ext uri="{FF2B5EF4-FFF2-40B4-BE49-F238E27FC236}">
                  <a16:creationId xmlns:a16="http://schemas.microsoft.com/office/drawing/2014/main" id="{D492D514-76F1-D999-58F1-F7608DAA1A11}"/>
                </a:ext>
              </a:extLst>
            </p:cNvPr>
            <p:cNvSpPr/>
            <p:nvPr/>
          </p:nvSpPr>
          <p:spPr>
            <a:xfrm>
              <a:off x="4410200" y="2628255"/>
              <a:ext cx="606797" cy="654087"/>
            </a:xfrm>
            <a:custGeom>
              <a:avLst/>
              <a:gdLst/>
              <a:ahLst/>
              <a:cxnLst/>
              <a:rect l="l" t="t" r="r" b="b"/>
              <a:pathLst>
                <a:path w="16912" h="18230" extrusionOk="0">
                  <a:moveTo>
                    <a:pt x="8482" y="605"/>
                  </a:moveTo>
                  <a:cubicBezTo>
                    <a:pt x="9796" y="605"/>
                    <a:pt x="11109" y="824"/>
                    <a:pt x="11932" y="1152"/>
                  </a:cubicBezTo>
                  <a:lnTo>
                    <a:pt x="11932" y="1262"/>
                  </a:lnTo>
                  <a:lnTo>
                    <a:pt x="4979" y="1262"/>
                  </a:lnTo>
                  <a:lnTo>
                    <a:pt x="4979" y="1152"/>
                  </a:lnTo>
                  <a:cubicBezTo>
                    <a:pt x="5855" y="824"/>
                    <a:pt x="7116" y="605"/>
                    <a:pt x="8482" y="605"/>
                  </a:cubicBezTo>
                  <a:close/>
                  <a:moveTo>
                    <a:pt x="11932" y="1862"/>
                  </a:moveTo>
                  <a:lnTo>
                    <a:pt x="11932" y="2518"/>
                  </a:lnTo>
                  <a:lnTo>
                    <a:pt x="4979" y="2518"/>
                  </a:lnTo>
                  <a:lnTo>
                    <a:pt x="4979" y="1862"/>
                  </a:lnTo>
                  <a:close/>
                  <a:moveTo>
                    <a:pt x="11932" y="3123"/>
                  </a:moveTo>
                  <a:lnTo>
                    <a:pt x="11932" y="3779"/>
                  </a:lnTo>
                  <a:lnTo>
                    <a:pt x="4979" y="3779"/>
                  </a:lnTo>
                  <a:lnTo>
                    <a:pt x="4979" y="3123"/>
                  </a:lnTo>
                  <a:close/>
                  <a:moveTo>
                    <a:pt x="11932" y="4379"/>
                  </a:moveTo>
                  <a:lnTo>
                    <a:pt x="11932" y="5036"/>
                  </a:lnTo>
                  <a:lnTo>
                    <a:pt x="4979" y="5036"/>
                  </a:lnTo>
                  <a:lnTo>
                    <a:pt x="4979" y="4379"/>
                  </a:lnTo>
                  <a:close/>
                  <a:moveTo>
                    <a:pt x="12042" y="5640"/>
                  </a:moveTo>
                  <a:cubicBezTo>
                    <a:pt x="12204" y="6131"/>
                    <a:pt x="12261" y="6678"/>
                    <a:pt x="12261" y="7225"/>
                  </a:cubicBezTo>
                  <a:cubicBezTo>
                    <a:pt x="12261" y="9853"/>
                    <a:pt x="10562" y="11989"/>
                    <a:pt x="8482" y="11989"/>
                  </a:cubicBezTo>
                  <a:cubicBezTo>
                    <a:pt x="6350" y="11989"/>
                    <a:pt x="4651" y="9853"/>
                    <a:pt x="4651" y="7225"/>
                  </a:cubicBezTo>
                  <a:cubicBezTo>
                    <a:pt x="4651" y="6678"/>
                    <a:pt x="4760" y="6131"/>
                    <a:pt x="4870" y="5640"/>
                  </a:cubicBezTo>
                  <a:close/>
                  <a:moveTo>
                    <a:pt x="3994" y="13246"/>
                  </a:moveTo>
                  <a:cubicBezTo>
                    <a:pt x="4103" y="13465"/>
                    <a:pt x="4213" y="13684"/>
                    <a:pt x="4322" y="13850"/>
                  </a:cubicBezTo>
                  <a:lnTo>
                    <a:pt x="1586" y="13850"/>
                  </a:lnTo>
                  <a:cubicBezTo>
                    <a:pt x="1643" y="13850"/>
                    <a:pt x="1695" y="13793"/>
                    <a:pt x="1805" y="13793"/>
                  </a:cubicBezTo>
                  <a:lnTo>
                    <a:pt x="3994" y="13246"/>
                  </a:lnTo>
                  <a:close/>
                  <a:moveTo>
                    <a:pt x="12918" y="13246"/>
                  </a:moveTo>
                  <a:lnTo>
                    <a:pt x="15107" y="13793"/>
                  </a:lnTo>
                  <a:cubicBezTo>
                    <a:pt x="15216" y="13793"/>
                    <a:pt x="15269" y="13850"/>
                    <a:pt x="15378" y="13850"/>
                  </a:cubicBezTo>
                  <a:lnTo>
                    <a:pt x="12589" y="13850"/>
                  </a:lnTo>
                  <a:cubicBezTo>
                    <a:pt x="12699" y="13684"/>
                    <a:pt x="12861" y="13465"/>
                    <a:pt x="12918" y="13246"/>
                  </a:cubicBezTo>
                  <a:close/>
                  <a:moveTo>
                    <a:pt x="4870" y="14450"/>
                  </a:moveTo>
                  <a:cubicBezTo>
                    <a:pt x="5146" y="14726"/>
                    <a:pt x="5474" y="14945"/>
                    <a:pt x="5855" y="15107"/>
                  </a:cubicBezTo>
                  <a:lnTo>
                    <a:pt x="601" y="15107"/>
                  </a:lnTo>
                  <a:cubicBezTo>
                    <a:pt x="601" y="14888"/>
                    <a:pt x="710" y="14669"/>
                    <a:pt x="819" y="14450"/>
                  </a:cubicBezTo>
                  <a:close/>
                  <a:moveTo>
                    <a:pt x="11000" y="11552"/>
                  </a:moveTo>
                  <a:lnTo>
                    <a:pt x="11000" y="12099"/>
                  </a:lnTo>
                  <a:cubicBezTo>
                    <a:pt x="11000" y="12537"/>
                    <a:pt x="11276" y="12865"/>
                    <a:pt x="11714" y="12975"/>
                  </a:cubicBezTo>
                  <a:lnTo>
                    <a:pt x="12313" y="13137"/>
                  </a:lnTo>
                  <a:cubicBezTo>
                    <a:pt x="11766" y="14288"/>
                    <a:pt x="10234" y="15107"/>
                    <a:pt x="8482" y="15107"/>
                  </a:cubicBezTo>
                  <a:cubicBezTo>
                    <a:pt x="6678" y="15107"/>
                    <a:pt x="5146" y="14288"/>
                    <a:pt x="4598" y="13137"/>
                  </a:cubicBezTo>
                  <a:lnTo>
                    <a:pt x="5198" y="12975"/>
                  </a:lnTo>
                  <a:cubicBezTo>
                    <a:pt x="5636" y="12865"/>
                    <a:pt x="5912" y="12537"/>
                    <a:pt x="5912" y="12099"/>
                  </a:cubicBezTo>
                  <a:lnTo>
                    <a:pt x="5912" y="11552"/>
                  </a:lnTo>
                  <a:cubicBezTo>
                    <a:pt x="6621" y="12208"/>
                    <a:pt x="7497" y="12537"/>
                    <a:pt x="8482" y="12537"/>
                  </a:cubicBezTo>
                  <a:cubicBezTo>
                    <a:pt x="9415" y="12537"/>
                    <a:pt x="10290" y="12208"/>
                    <a:pt x="11000" y="11552"/>
                  </a:cubicBezTo>
                  <a:close/>
                  <a:moveTo>
                    <a:pt x="16092" y="14450"/>
                  </a:moveTo>
                  <a:cubicBezTo>
                    <a:pt x="16202" y="14669"/>
                    <a:pt x="16311" y="14888"/>
                    <a:pt x="16311" y="15107"/>
                  </a:cubicBezTo>
                  <a:lnTo>
                    <a:pt x="11057" y="15107"/>
                  </a:lnTo>
                  <a:cubicBezTo>
                    <a:pt x="11438" y="14945"/>
                    <a:pt x="11766" y="14726"/>
                    <a:pt x="12042" y="14450"/>
                  </a:cubicBezTo>
                  <a:close/>
                  <a:moveTo>
                    <a:pt x="16364" y="15711"/>
                  </a:moveTo>
                  <a:lnTo>
                    <a:pt x="16364" y="16368"/>
                  </a:lnTo>
                  <a:lnTo>
                    <a:pt x="601" y="16368"/>
                  </a:lnTo>
                  <a:lnTo>
                    <a:pt x="601" y="15711"/>
                  </a:lnTo>
                  <a:close/>
                  <a:moveTo>
                    <a:pt x="16364" y="16968"/>
                  </a:moveTo>
                  <a:lnTo>
                    <a:pt x="16364" y="17296"/>
                  </a:lnTo>
                  <a:cubicBezTo>
                    <a:pt x="16364" y="17463"/>
                    <a:pt x="16202" y="17625"/>
                    <a:pt x="16035" y="17625"/>
                  </a:cubicBezTo>
                  <a:lnTo>
                    <a:pt x="929" y="17625"/>
                  </a:lnTo>
                  <a:cubicBezTo>
                    <a:pt x="710" y="17625"/>
                    <a:pt x="601" y="17463"/>
                    <a:pt x="601" y="17296"/>
                  </a:cubicBezTo>
                  <a:lnTo>
                    <a:pt x="601" y="16968"/>
                  </a:lnTo>
                  <a:close/>
                  <a:moveTo>
                    <a:pt x="8482" y="1"/>
                  </a:moveTo>
                  <a:cubicBezTo>
                    <a:pt x="6950" y="1"/>
                    <a:pt x="5526" y="276"/>
                    <a:pt x="4541" y="657"/>
                  </a:cubicBezTo>
                  <a:cubicBezTo>
                    <a:pt x="4432" y="714"/>
                    <a:pt x="4379" y="824"/>
                    <a:pt x="4379" y="933"/>
                  </a:cubicBezTo>
                  <a:lnTo>
                    <a:pt x="4379" y="5255"/>
                  </a:lnTo>
                  <a:cubicBezTo>
                    <a:pt x="4160" y="5859"/>
                    <a:pt x="4051" y="6569"/>
                    <a:pt x="4051" y="7225"/>
                  </a:cubicBezTo>
                  <a:cubicBezTo>
                    <a:pt x="4051" y="8705"/>
                    <a:pt x="4541" y="10019"/>
                    <a:pt x="5308" y="10947"/>
                  </a:cubicBezTo>
                  <a:lnTo>
                    <a:pt x="5308" y="12099"/>
                  </a:lnTo>
                  <a:cubicBezTo>
                    <a:pt x="5308" y="12261"/>
                    <a:pt x="5255" y="12370"/>
                    <a:pt x="5089" y="12427"/>
                  </a:cubicBezTo>
                  <a:lnTo>
                    <a:pt x="1695" y="13194"/>
                  </a:lnTo>
                  <a:cubicBezTo>
                    <a:pt x="657" y="13465"/>
                    <a:pt x="1" y="14341"/>
                    <a:pt x="1" y="15326"/>
                  </a:cubicBezTo>
                  <a:lnTo>
                    <a:pt x="1" y="17296"/>
                  </a:lnTo>
                  <a:cubicBezTo>
                    <a:pt x="1" y="17791"/>
                    <a:pt x="382" y="18229"/>
                    <a:pt x="929" y="18229"/>
                  </a:cubicBezTo>
                  <a:lnTo>
                    <a:pt x="16035" y="18229"/>
                  </a:lnTo>
                  <a:cubicBezTo>
                    <a:pt x="16530" y="18229"/>
                    <a:pt x="16911" y="17791"/>
                    <a:pt x="16911" y="17296"/>
                  </a:cubicBezTo>
                  <a:lnTo>
                    <a:pt x="16911" y="15326"/>
                  </a:lnTo>
                  <a:cubicBezTo>
                    <a:pt x="16911" y="14341"/>
                    <a:pt x="16254" y="13465"/>
                    <a:pt x="15269" y="13194"/>
                  </a:cubicBezTo>
                  <a:lnTo>
                    <a:pt x="11823" y="12427"/>
                  </a:lnTo>
                  <a:cubicBezTo>
                    <a:pt x="11714" y="12370"/>
                    <a:pt x="11604" y="12261"/>
                    <a:pt x="11604" y="12099"/>
                  </a:cubicBezTo>
                  <a:lnTo>
                    <a:pt x="11604" y="10947"/>
                  </a:lnTo>
                  <a:cubicBezTo>
                    <a:pt x="12370" y="10019"/>
                    <a:pt x="12861" y="8705"/>
                    <a:pt x="12861" y="7225"/>
                  </a:cubicBezTo>
                  <a:cubicBezTo>
                    <a:pt x="12861" y="6569"/>
                    <a:pt x="12751" y="5859"/>
                    <a:pt x="12532" y="5255"/>
                  </a:cubicBezTo>
                  <a:lnTo>
                    <a:pt x="12532" y="933"/>
                  </a:lnTo>
                  <a:cubicBezTo>
                    <a:pt x="12532" y="824"/>
                    <a:pt x="12480" y="714"/>
                    <a:pt x="12370" y="657"/>
                  </a:cubicBezTo>
                  <a:cubicBezTo>
                    <a:pt x="11438" y="276"/>
                    <a:pt x="10015" y="1"/>
                    <a:pt x="8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89;p45">
              <a:extLst>
                <a:ext uri="{FF2B5EF4-FFF2-40B4-BE49-F238E27FC236}">
                  <a16:creationId xmlns:a16="http://schemas.microsoft.com/office/drawing/2014/main" id="{4911E49E-5E64-6DDE-BF29-D719B1ACA64E}"/>
                </a:ext>
              </a:extLst>
            </p:cNvPr>
            <p:cNvSpPr/>
            <p:nvPr/>
          </p:nvSpPr>
          <p:spPr>
            <a:xfrm>
              <a:off x="4624187" y="2865958"/>
              <a:ext cx="55004" cy="43235"/>
            </a:xfrm>
            <a:custGeom>
              <a:avLst/>
              <a:gdLst/>
              <a:ahLst/>
              <a:cxnLst/>
              <a:rect l="l" t="t" r="r" b="b"/>
              <a:pathLst>
                <a:path w="1533" h="1205" extrusionOk="0">
                  <a:moveTo>
                    <a:pt x="276" y="1"/>
                  </a:moveTo>
                  <a:cubicBezTo>
                    <a:pt x="110" y="1"/>
                    <a:pt x="0" y="110"/>
                    <a:pt x="0" y="272"/>
                  </a:cubicBezTo>
                  <a:cubicBezTo>
                    <a:pt x="0" y="438"/>
                    <a:pt x="110" y="600"/>
                    <a:pt x="276" y="600"/>
                  </a:cubicBezTo>
                  <a:lnTo>
                    <a:pt x="605" y="600"/>
                  </a:lnTo>
                  <a:lnTo>
                    <a:pt x="605" y="929"/>
                  </a:lnTo>
                  <a:cubicBezTo>
                    <a:pt x="605" y="1095"/>
                    <a:pt x="767" y="1205"/>
                    <a:pt x="933" y="1205"/>
                  </a:cubicBezTo>
                  <a:cubicBezTo>
                    <a:pt x="1095" y="1205"/>
                    <a:pt x="1204" y="1095"/>
                    <a:pt x="1204" y="929"/>
                  </a:cubicBezTo>
                  <a:lnTo>
                    <a:pt x="1204" y="600"/>
                  </a:lnTo>
                  <a:lnTo>
                    <a:pt x="1261" y="600"/>
                  </a:lnTo>
                  <a:cubicBezTo>
                    <a:pt x="1423" y="600"/>
                    <a:pt x="1533" y="438"/>
                    <a:pt x="1533" y="272"/>
                  </a:cubicBezTo>
                  <a:cubicBezTo>
                    <a:pt x="1533" y="110"/>
                    <a:pt x="1423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90;p45">
              <a:extLst>
                <a:ext uri="{FF2B5EF4-FFF2-40B4-BE49-F238E27FC236}">
                  <a16:creationId xmlns:a16="http://schemas.microsoft.com/office/drawing/2014/main" id="{77E59CAE-00CD-0B26-686F-8FFCF70EF2A4}"/>
                </a:ext>
              </a:extLst>
            </p:cNvPr>
            <p:cNvSpPr/>
            <p:nvPr/>
          </p:nvSpPr>
          <p:spPr>
            <a:xfrm>
              <a:off x="4747972" y="2865958"/>
              <a:ext cx="55039" cy="43235"/>
            </a:xfrm>
            <a:custGeom>
              <a:avLst/>
              <a:gdLst/>
              <a:ahLst/>
              <a:cxnLst/>
              <a:rect l="l" t="t" r="r" b="b"/>
              <a:pathLst>
                <a:path w="1534" h="1205" extrusionOk="0">
                  <a:moveTo>
                    <a:pt x="329" y="1"/>
                  </a:moveTo>
                  <a:cubicBezTo>
                    <a:pt x="163" y="1"/>
                    <a:pt x="1" y="110"/>
                    <a:pt x="1" y="272"/>
                  </a:cubicBezTo>
                  <a:cubicBezTo>
                    <a:pt x="1" y="438"/>
                    <a:pt x="163" y="600"/>
                    <a:pt x="329" y="600"/>
                  </a:cubicBezTo>
                  <a:lnTo>
                    <a:pt x="329" y="929"/>
                  </a:lnTo>
                  <a:cubicBezTo>
                    <a:pt x="329" y="1095"/>
                    <a:pt x="439" y="1205"/>
                    <a:pt x="601" y="1205"/>
                  </a:cubicBezTo>
                  <a:cubicBezTo>
                    <a:pt x="767" y="1205"/>
                    <a:pt x="929" y="1095"/>
                    <a:pt x="929" y="929"/>
                  </a:cubicBezTo>
                  <a:lnTo>
                    <a:pt x="929" y="600"/>
                  </a:lnTo>
                  <a:lnTo>
                    <a:pt x="1257" y="600"/>
                  </a:lnTo>
                  <a:cubicBezTo>
                    <a:pt x="1424" y="600"/>
                    <a:pt x="1533" y="438"/>
                    <a:pt x="1533" y="272"/>
                  </a:cubicBezTo>
                  <a:cubicBezTo>
                    <a:pt x="1533" y="110"/>
                    <a:pt x="1424" y="1"/>
                    <a:pt x="12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91;p45">
              <a:extLst>
                <a:ext uri="{FF2B5EF4-FFF2-40B4-BE49-F238E27FC236}">
                  <a16:creationId xmlns:a16="http://schemas.microsoft.com/office/drawing/2014/main" id="{6182D872-2D60-46B3-C25D-911635BDAC8B}"/>
                </a:ext>
              </a:extLst>
            </p:cNvPr>
            <p:cNvSpPr/>
            <p:nvPr/>
          </p:nvSpPr>
          <p:spPr>
            <a:xfrm>
              <a:off x="4681200" y="2977831"/>
              <a:ext cx="66808" cy="21707"/>
            </a:xfrm>
            <a:custGeom>
              <a:avLst/>
              <a:gdLst/>
              <a:ahLst/>
              <a:cxnLst/>
              <a:rect l="l" t="t" r="r" b="b"/>
              <a:pathLst>
                <a:path w="1862" h="605" extrusionOk="0">
                  <a:moveTo>
                    <a:pt x="272" y="0"/>
                  </a:moveTo>
                  <a:cubicBezTo>
                    <a:pt x="110" y="0"/>
                    <a:pt x="1" y="167"/>
                    <a:pt x="1" y="329"/>
                  </a:cubicBezTo>
                  <a:cubicBezTo>
                    <a:pt x="1" y="495"/>
                    <a:pt x="110" y="604"/>
                    <a:pt x="272" y="604"/>
                  </a:cubicBezTo>
                  <a:lnTo>
                    <a:pt x="1533" y="604"/>
                  </a:lnTo>
                  <a:cubicBezTo>
                    <a:pt x="1695" y="604"/>
                    <a:pt x="1862" y="495"/>
                    <a:pt x="1862" y="329"/>
                  </a:cubicBezTo>
                  <a:cubicBezTo>
                    <a:pt x="1862" y="167"/>
                    <a:pt x="1695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493;p45">
            <a:extLst>
              <a:ext uri="{FF2B5EF4-FFF2-40B4-BE49-F238E27FC236}">
                <a16:creationId xmlns:a16="http://schemas.microsoft.com/office/drawing/2014/main" id="{5F5CF283-9066-9F87-058A-4A7CE2C4FB1B}"/>
              </a:ext>
            </a:extLst>
          </p:cNvPr>
          <p:cNvSpPr/>
          <p:nvPr/>
        </p:nvSpPr>
        <p:spPr>
          <a:xfrm>
            <a:off x="6823981" y="3701627"/>
            <a:ext cx="1227085" cy="1227085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EAF5D4F-49B7-8C77-6E7C-8A5331AEECC3}"/>
              </a:ext>
            </a:extLst>
          </p:cNvPr>
          <p:cNvGrpSpPr/>
          <p:nvPr/>
        </p:nvGrpSpPr>
        <p:grpSpPr>
          <a:xfrm>
            <a:off x="7189321" y="3988217"/>
            <a:ext cx="494924" cy="653907"/>
            <a:chOff x="7231971" y="2628346"/>
            <a:chExt cx="494924" cy="653907"/>
          </a:xfrm>
          <a:solidFill>
            <a:srgbClr val="2A2828"/>
          </a:solidFill>
        </p:grpSpPr>
        <p:sp>
          <p:nvSpPr>
            <p:cNvPr id="13" name="Google Shape;494;p45">
              <a:extLst>
                <a:ext uri="{FF2B5EF4-FFF2-40B4-BE49-F238E27FC236}">
                  <a16:creationId xmlns:a16="http://schemas.microsoft.com/office/drawing/2014/main" id="{A13D41F1-5943-3899-753F-A354D76F8C09}"/>
                </a:ext>
              </a:extLst>
            </p:cNvPr>
            <p:cNvSpPr/>
            <p:nvPr/>
          </p:nvSpPr>
          <p:spPr>
            <a:xfrm>
              <a:off x="7231971" y="2628346"/>
              <a:ext cx="494924" cy="653907"/>
            </a:xfrm>
            <a:custGeom>
              <a:avLst/>
              <a:gdLst/>
              <a:ahLst/>
              <a:cxnLst/>
              <a:rect l="l" t="t" r="r" b="b"/>
              <a:pathLst>
                <a:path w="13794" h="18225" extrusionOk="0">
                  <a:moveTo>
                    <a:pt x="13193" y="601"/>
                  </a:moveTo>
                  <a:lnTo>
                    <a:pt x="13193" y="16640"/>
                  </a:lnTo>
                  <a:cubicBezTo>
                    <a:pt x="13193" y="17187"/>
                    <a:pt x="12808" y="17625"/>
                    <a:pt x="12261" y="17625"/>
                  </a:cubicBezTo>
                  <a:lnTo>
                    <a:pt x="1533" y="17625"/>
                  </a:lnTo>
                  <a:cubicBezTo>
                    <a:pt x="1043" y="17625"/>
                    <a:pt x="605" y="17187"/>
                    <a:pt x="605" y="16640"/>
                  </a:cubicBezTo>
                  <a:lnTo>
                    <a:pt x="605" y="601"/>
                  </a:lnTo>
                  <a:close/>
                  <a:moveTo>
                    <a:pt x="276" y="1"/>
                  </a:moveTo>
                  <a:cubicBezTo>
                    <a:pt x="110" y="1"/>
                    <a:pt x="0" y="110"/>
                    <a:pt x="0" y="272"/>
                  </a:cubicBezTo>
                  <a:lnTo>
                    <a:pt x="0" y="16640"/>
                  </a:lnTo>
                  <a:cubicBezTo>
                    <a:pt x="0" y="17515"/>
                    <a:pt x="714" y="18225"/>
                    <a:pt x="1533" y="18225"/>
                  </a:cubicBezTo>
                  <a:lnTo>
                    <a:pt x="12261" y="18225"/>
                  </a:lnTo>
                  <a:cubicBezTo>
                    <a:pt x="13136" y="18225"/>
                    <a:pt x="13793" y="17515"/>
                    <a:pt x="13793" y="16640"/>
                  </a:cubicBezTo>
                  <a:lnTo>
                    <a:pt x="13793" y="272"/>
                  </a:lnTo>
                  <a:cubicBezTo>
                    <a:pt x="13793" y="110"/>
                    <a:pt x="13684" y="1"/>
                    <a:pt x="13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95;p45">
              <a:extLst>
                <a:ext uri="{FF2B5EF4-FFF2-40B4-BE49-F238E27FC236}">
                  <a16:creationId xmlns:a16="http://schemas.microsoft.com/office/drawing/2014/main" id="{1DB40264-BA9F-255A-A514-09E00D02C969}"/>
                </a:ext>
              </a:extLst>
            </p:cNvPr>
            <p:cNvSpPr/>
            <p:nvPr/>
          </p:nvSpPr>
          <p:spPr>
            <a:xfrm>
              <a:off x="7300788" y="2695118"/>
              <a:ext cx="347531" cy="542070"/>
            </a:xfrm>
            <a:custGeom>
              <a:avLst/>
              <a:gdLst/>
              <a:ahLst/>
              <a:cxnLst/>
              <a:rect l="l" t="t" r="r" b="b"/>
              <a:pathLst>
                <a:path w="9686" h="15108" extrusionOk="0">
                  <a:moveTo>
                    <a:pt x="600" y="986"/>
                  </a:moveTo>
                  <a:lnTo>
                    <a:pt x="5255" y="2190"/>
                  </a:lnTo>
                  <a:cubicBezTo>
                    <a:pt x="5349" y="2203"/>
                    <a:pt x="5440" y="2210"/>
                    <a:pt x="5529" y="2210"/>
                  </a:cubicBezTo>
                  <a:cubicBezTo>
                    <a:pt x="5798" y="2210"/>
                    <a:pt x="6045" y="2149"/>
                    <a:pt x="6292" y="2024"/>
                  </a:cubicBezTo>
                  <a:lnTo>
                    <a:pt x="6292" y="5255"/>
                  </a:lnTo>
                  <a:lnTo>
                    <a:pt x="1038" y="3994"/>
                  </a:lnTo>
                  <a:cubicBezTo>
                    <a:pt x="767" y="3885"/>
                    <a:pt x="548" y="3666"/>
                    <a:pt x="548" y="3337"/>
                  </a:cubicBezTo>
                  <a:lnTo>
                    <a:pt x="548" y="1038"/>
                  </a:lnTo>
                  <a:lnTo>
                    <a:pt x="600" y="986"/>
                  </a:lnTo>
                  <a:close/>
                  <a:moveTo>
                    <a:pt x="4322" y="5417"/>
                  </a:moveTo>
                  <a:lnTo>
                    <a:pt x="6021" y="5802"/>
                  </a:lnTo>
                  <a:cubicBezTo>
                    <a:pt x="5307" y="6074"/>
                    <a:pt x="4760" y="6678"/>
                    <a:pt x="4760" y="6731"/>
                  </a:cubicBezTo>
                  <a:cubicBezTo>
                    <a:pt x="4650" y="6840"/>
                    <a:pt x="4650" y="7059"/>
                    <a:pt x="4817" y="7169"/>
                  </a:cubicBezTo>
                  <a:cubicBezTo>
                    <a:pt x="4869" y="7169"/>
                    <a:pt x="4926" y="7226"/>
                    <a:pt x="4979" y="7226"/>
                  </a:cubicBezTo>
                  <a:cubicBezTo>
                    <a:pt x="5088" y="7226"/>
                    <a:pt x="5145" y="7169"/>
                    <a:pt x="5198" y="7116"/>
                  </a:cubicBezTo>
                  <a:cubicBezTo>
                    <a:pt x="5198" y="7116"/>
                    <a:pt x="5636" y="6569"/>
                    <a:pt x="6292" y="6350"/>
                  </a:cubicBezTo>
                  <a:lnTo>
                    <a:pt x="6292" y="8539"/>
                  </a:lnTo>
                  <a:lnTo>
                    <a:pt x="4979" y="8539"/>
                  </a:lnTo>
                  <a:cubicBezTo>
                    <a:pt x="4650" y="8539"/>
                    <a:pt x="4322" y="8211"/>
                    <a:pt x="4322" y="7882"/>
                  </a:cubicBezTo>
                  <a:lnTo>
                    <a:pt x="4322" y="7226"/>
                  </a:lnTo>
                  <a:lnTo>
                    <a:pt x="4322" y="5417"/>
                  </a:lnTo>
                  <a:close/>
                  <a:moveTo>
                    <a:pt x="6840" y="1424"/>
                  </a:moveTo>
                  <a:cubicBezTo>
                    <a:pt x="6897" y="1424"/>
                    <a:pt x="6949" y="1476"/>
                    <a:pt x="7006" y="1476"/>
                  </a:cubicBezTo>
                  <a:lnTo>
                    <a:pt x="9086" y="2409"/>
                  </a:lnTo>
                  <a:lnTo>
                    <a:pt x="9086" y="2899"/>
                  </a:lnTo>
                  <a:lnTo>
                    <a:pt x="7606" y="2243"/>
                  </a:lnTo>
                  <a:cubicBezTo>
                    <a:pt x="7579" y="2230"/>
                    <a:pt x="7545" y="2223"/>
                    <a:pt x="7509" y="2223"/>
                  </a:cubicBezTo>
                  <a:cubicBezTo>
                    <a:pt x="7398" y="2223"/>
                    <a:pt x="7265" y="2284"/>
                    <a:pt x="7225" y="2409"/>
                  </a:cubicBezTo>
                  <a:cubicBezTo>
                    <a:pt x="7168" y="2571"/>
                    <a:pt x="7225" y="2737"/>
                    <a:pt x="7387" y="2790"/>
                  </a:cubicBezTo>
                  <a:lnTo>
                    <a:pt x="9086" y="3504"/>
                  </a:lnTo>
                  <a:lnTo>
                    <a:pt x="9086" y="4160"/>
                  </a:lnTo>
                  <a:lnTo>
                    <a:pt x="7606" y="3504"/>
                  </a:lnTo>
                  <a:cubicBezTo>
                    <a:pt x="7578" y="3489"/>
                    <a:pt x="7544" y="3482"/>
                    <a:pt x="7507" y="3482"/>
                  </a:cubicBezTo>
                  <a:cubicBezTo>
                    <a:pt x="7397" y="3482"/>
                    <a:pt x="7264" y="3545"/>
                    <a:pt x="7225" y="3666"/>
                  </a:cubicBezTo>
                  <a:cubicBezTo>
                    <a:pt x="7168" y="3832"/>
                    <a:pt x="7225" y="3994"/>
                    <a:pt x="7387" y="4051"/>
                  </a:cubicBezTo>
                  <a:lnTo>
                    <a:pt x="9086" y="4760"/>
                  </a:lnTo>
                  <a:lnTo>
                    <a:pt x="9086" y="5417"/>
                  </a:lnTo>
                  <a:lnTo>
                    <a:pt x="7606" y="4760"/>
                  </a:lnTo>
                  <a:cubicBezTo>
                    <a:pt x="7579" y="4747"/>
                    <a:pt x="7545" y="4741"/>
                    <a:pt x="7509" y="4741"/>
                  </a:cubicBezTo>
                  <a:cubicBezTo>
                    <a:pt x="7398" y="4741"/>
                    <a:pt x="7265" y="4802"/>
                    <a:pt x="7225" y="4927"/>
                  </a:cubicBezTo>
                  <a:cubicBezTo>
                    <a:pt x="7168" y="5089"/>
                    <a:pt x="7225" y="5255"/>
                    <a:pt x="7387" y="5308"/>
                  </a:cubicBezTo>
                  <a:lnTo>
                    <a:pt x="9086" y="6021"/>
                  </a:lnTo>
                  <a:lnTo>
                    <a:pt x="9086" y="6678"/>
                  </a:lnTo>
                  <a:lnTo>
                    <a:pt x="7606" y="6021"/>
                  </a:lnTo>
                  <a:cubicBezTo>
                    <a:pt x="7578" y="6007"/>
                    <a:pt x="7544" y="6000"/>
                    <a:pt x="7507" y="6000"/>
                  </a:cubicBezTo>
                  <a:cubicBezTo>
                    <a:pt x="7397" y="6000"/>
                    <a:pt x="7264" y="6062"/>
                    <a:pt x="7225" y="6183"/>
                  </a:cubicBezTo>
                  <a:cubicBezTo>
                    <a:pt x="7168" y="6350"/>
                    <a:pt x="7225" y="6512"/>
                    <a:pt x="7387" y="6569"/>
                  </a:cubicBezTo>
                  <a:lnTo>
                    <a:pt x="9086" y="7278"/>
                  </a:lnTo>
                  <a:lnTo>
                    <a:pt x="9086" y="13189"/>
                  </a:lnTo>
                  <a:cubicBezTo>
                    <a:pt x="9086" y="13408"/>
                    <a:pt x="8977" y="13575"/>
                    <a:pt x="8758" y="13575"/>
                  </a:cubicBezTo>
                  <a:lnTo>
                    <a:pt x="7168" y="13575"/>
                  </a:lnTo>
                  <a:cubicBezTo>
                    <a:pt x="7006" y="13575"/>
                    <a:pt x="6840" y="13408"/>
                    <a:pt x="6840" y="13189"/>
                  </a:cubicBezTo>
                  <a:lnTo>
                    <a:pt x="6840" y="1424"/>
                  </a:lnTo>
                  <a:close/>
                  <a:moveTo>
                    <a:pt x="2790" y="10291"/>
                  </a:moveTo>
                  <a:lnTo>
                    <a:pt x="3446" y="11109"/>
                  </a:lnTo>
                  <a:lnTo>
                    <a:pt x="3446" y="14175"/>
                  </a:lnTo>
                  <a:lnTo>
                    <a:pt x="1533" y="14175"/>
                  </a:lnTo>
                  <a:lnTo>
                    <a:pt x="1533" y="11109"/>
                  </a:lnTo>
                  <a:lnTo>
                    <a:pt x="2190" y="10291"/>
                  </a:lnTo>
                  <a:lnTo>
                    <a:pt x="2190" y="10672"/>
                  </a:lnTo>
                  <a:cubicBezTo>
                    <a:pt x="2190" y="10838"/>
                    <a:pt x="2299" y="11000"/>
                    <a:pt x="2461" y="11000"/>
                  </a:cubicBezTo>
                  <a:cubicBezTo>
                    <a:pt x="2628" y="11000"/>
                    <a:pt x="2790" y="10838"/>
                    <a:pt x="2790" y="10672"/>
                  </a:cubicBezTo>
                  <a:lnTo>
                    <a:pt x="2790" y="10291"/>
                  </a:lnTo>
                  <a:close/>
                  <a:moveTo>
                    <a:pt x="8758" y="14122"/>
                  </a:moveTo>
                  <a:lnTo>
                    <a:pt x="8758" y="14450"/>
                  </a:lnTo>
                  <a:lnTo>
                    <a:pt x="8758" y="14503"/>
                  </a:lnTo>
                  <a:lnTo>
                    <a:pt x="7825" y="14503"/>
                  </a:lnTo>
                  <a:lnTo>
                    <a:pt x="7825" y="14450"/>
                  </a:lnTo>
                  <a:lnTo>
                    <a:pt x="7825" y="14122"/>
                  </a:lnTo>
                  <a:close/>
                  <a:moveTo>
                    <a:pt x="6568" y="1"/>
                  </a:moveTo>
                  <a:cubicBezTo>
                    <a:pt x="6402" y="1"/>
                    <a:pt x="6292" y="163"/>
                    <a:pt x="6292" y="329"/>
                  </a:cubicBezTo>
                  <a:lnTo>
                    <a:pt x="6292" y="929"/>
                  </a:lnTo>
                  <a:cubicBezTo>
                    <a:pt x="6292" y="1148"/>
                    <a:pt x="6183" y="1367"/>
                    <a:pt x="6021" y="1476"/>
                  </a:cubicBezTo>
                  <a:cubicBezTo>
                    <a:pt x="5916" y="1581"/>
                    <a:pt x="5790" y="1620"/>
                    <a:pt x="5656" y="1620"/>
                  </a:cubicBezTo>
                  <a:cubicBezTo>
                    <a:pt x="5578" y="1620"/>
                    <a:pt x="5498" y="1607"/>
                    <a:pt x="5417" y="1586"/>
                  </a:cubicBezTo>
                  <a:lnTo>
                    <a:pt x="710" y="439"/>
                  </a:lnTo>
                  <a:cubicBezTo>
                    <a:pt x="666" y="423"/>
                    <a:pt x="622" y="416"/>
                    <a:pt x="578" y="416"/>
                  </a:cubicBezTo>
                  <a:cubicBezTo>
                    <a:pt x="458" y="416"/>
                    <a:pt x="338" y="468"/>
                    <a:pt x="219" y="548"/>
                  </a:cubicBezTo>
                  <a:cubicBezTo>
                    <a:pt x="53" y="658"/>
                    <a:pt x="0" y="820"/>
                    <a:pt x="0" y="1038"/>
                  </a:cubicBezTo>
                  <a:lnTo>
                    <a:pt x="0" y="3337"/>
                  </a:lnTo>
                  <a:cubicBezTo>
                    <a:pt x="0" y="3942"/>
                    <a:pt x="381" y="4432"/>
                    <a:pt x="929" y="4541"/>
                  </a:cubicBezTo>
                  <a:lnTo>
                    <a:pt x="3775" y="5255"/>
                  </a:lnTo>
                  <a:lnTo>
                    <a:pt x="3775" y="7059"/>
                  </a:lnTo>
                  <a:cubicBezTo>
                    <a:pt x="2846" y="7716"/>
                    <a:pt x="2461" y="8430"/>
                    <a:pt x="2299" y="9196"/>
                  </a:cubicBezTo>
                  <a:lnTo>
                    <a:pt x="2242" y="9248"/>
                  </a:lnTo>
                  <a:lnTo>
                    <a:pt x="986" y="10838"/>
                  </a:lnTo>
                  <a:cubicBezTo>
                    <a:pt x="929" y="10890"/>
                    <a:pt x="929" y="10947"/>
                    <a:pt x="929" y="11000"/>
                  </a:cubicBezTo>
                  <a:lnTo>
                    <a:pt x="929" y="14175"/>
                  </a:lnTo>
                  <a:cubicBezTo>
                    <a:pt x="929" y="14503"/>
                    <a:pt x="1204" y="14779"/>
                    <a:pt x="1533" y="14779"/>
                  </a:cubicBezTo>
                  <a:lnTo>
                    <a:pt x="3394" y="14779"/>
                  </a:lnTo>
                  <a:cubicBezTo>
                    <a:pt x="3775" y="14779"/>
                    <a:pt x="4051" y="14503"/>
                    <a:pt x="4051" y="14175"/>
                  </a:cubicBezTo>
                  <a:lnTo>
                    <a:pt x="4051" y="11000"/>
                  </a:lnTo>
                  <a:cubicBezTo>
                    <a:pt x="4051" y="10947"/>
                    <a:pt x="3994" y="10890"/>
                    <a:pt x="3941" y="10838"/>
                  </a:cubicBezTo>
                  <a:lnTo>
                    <a:pt x="2846" y="9415"/>
                  </a:lnTo>
                  <a:cubicBezTo>
                    <a:pt x="2956" y="8868"/>
                    <a:pt x="3227" y="8320"/>
                    <a:pt x="3775" y="7825"/>
                  </a:cubicBezTo>
                  <a:lnTo>
                    <a:pt x="3775" y="7882"/>
                  </a:lnTo>
                  <a:cubicBezTo>
                    <a:pt x="3775" y="8539"/>
                    <a:pt x="4322" y="9086"/>
                    <a:pt x="4979" y="9086"/>
                  </a:cubicBezTo>
                  <a:lnTo>
                    <a:pt x="6292" y="9086"/>
                  </a:lnTo>
                  <a:lnTo>
                    <a:pt x="6292" y="13189"/>
                  </a:lnTo>
                  <a:cubicBezTo>
                    <a:pt x="6292" y="13737"/>
                    <a:pt x="6678" y="14122"/>
                    <a:pt x="7168" y="14122"/>
                  </a:cubicBezTo>
                  <a:lnTo>
                    <a:pt x="7225" y="14122"/>
                  </a:lnTo>
                  <a:lnTo>
                    <a:pt x="7225" y="14450"/>
                  </a:lnTo>
                  <a:cubicBezTo>
                    <a:pt x="7225" y="14831"/>
                    <a:pt x="7497" y="15107"/>
                    <a:pt x="7825" y="15107"/>
                  </a:cubicBezTo>
                  <a:lnTo>
                    <a:pt x="8758" y="15107"/>
                  </a:lnTo>
                  <a:cubicBezTo>
                    <a:pt x="9086" y="15107"/>
                    <a:pt x="9358" y="14831"/>
                    <a:pt x="9358" y="14450"/>
                  </a:cubicBezTo>
                  <a:lnTo>
                    <a:pt x="9358" y="13903"/>
                  </a:lnTo>
                  <a:cubicBezTo>
                    <a:pt x="9576" y="13737"/>
                    <a:pt x="9686" y="13465"/>
                    <a:pt x="9686" y="13189"/>
                  </a:cubicBezTo>
                  <a:lnTo>
                    <a:pt x="9686" y="2190"/>
                  </a:lnTo>
                  <a:cubicBezTo>
                    <a:pt x="9686" y="2081"/>
                    <a:pt x="9633" y="1971"/>
                    <a:pt x="9524" y="1914"/>
                  </a:cubicBezTo>
                  <a:lnTo>
                    <a:pt x="7225" y="929"/>
                  </a:lnTo>
                  <a:cubicBezTo>
                    <a:pt x="7006" y="820"/>
                    <a:pt x="6840" y="601"/>
                    <a:pt x="6840" y="329"/>
                  </a:cubicBezTo>
                  <a:cubicBezTo>
                    <a:pt x="6840" y="163"/>
                    <a:pt x="6730" y="1"/>
                    <a:pt x="6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497;p45">
            <a:extLst>
              <a:ext uri="{FF2B5EF4-FFF2-40B4-BE49-F238E27FC236}">
                <a16:creationId xmlns:a16="http://schemas.microsoft.com/office/drawing/2014/main" id="{66FBB05D-7188-B2A9-CB7F-9FF68B1F525D}"/>
              </a:ext>
            </a:extLst>
          </p:cNvPr>
          <p:cNvSpPr/>
          <p:nvPr/>
        </p:nvSpPr>
        <p:spPr>
          <a:xfrm>
            <a:off x="9592329" y="3701627"/>
            <a:ext cx="1227085" cy="1227085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498;p45">
            <a:extLst>
              <a:ext uri="{FF2B5EF4-FFF2-40B4-BE49-F238E27FC236}">
                <a16:creationId xmlns:a16="http://schemas.microsoft.com/office/drawing/2014/main" id="{F16A7AA5-D9D8-ADCE-E15B-FEB195001655}"/>
              </a:ext>
            </a:extLst>
          </p:cNvPr>
          <p:cNvSpPr/>
          <p:nvPr/>
        </p:nvSpPr>
        <p:spPr>
          <a:xfrm>
            <a:off x="9902199" y="4077521"/>
            <a:ext cx="654087" cy="542070"/>
          </a:xfrm>
          <a:custGeom>
            <a:avLst/>
            <a:gdLst/>
            <a:ahLst/>
            <a:cxnLst/>
            <a:rect l="l" t="t" r="r" b="b"/>
            <a:pathLst>
              <a:path w="18230" h="15108" extrusionOk="0">
                <a:moveTo>
                  <a:pt x="17296" y="605"/>
                </a:moveTo>
                <a:cubicBezTo>
                  <a:pt x="17463" y="605"/>
                  <a:pt x="17625" y="767"/>
                  <a:pt x="17625" y="933"/>
                </a:cubicBezTo>
                <a:cubicBezTo>
                  <a:pt x="17625" y="1152"/>
                  <a:pt x="17463" y="1262"/>
                  <a:pt x="17296" y="1262"/>
                </a:cubicBezTo>
                <a:lnTo>
                  <a:pt x="933" y="1262"/>
                </a:lnTo>
                <a:cubicBezTo>
                  <a:pt x="767" y="1262"/>
                  <a:pt x="605" y="1152"/>
                  <a:pt x="605" y="933"/>
                </a:cubicBezTo>
                <a:cubicBezTo>
                  <a:pt x="605" y="767"/>
                  <a:pt x="767" y="605"/>
                  <a:pt x="933" y="605"/>
                </a:cubicBezTo>
                <a:close/>
                <a:moveTo>
                  <a:pt x="8815" y="1862"/>
                </a:moveTo>
                <a:lnTo>
                  <a:pt x="8815" y="3780"/>
                </a:lnTo>
                <a:lnTo>
                  <a:pt x="8268" y="3780"/>
                </a:lnTo>
                <a:cubicBezTo>
                  <a:pt x="8101" y="3780"/>
                  <a:pt x="7939" y="3832"/>
                  <a:pt x="7830" y="3832"/>
                </a:cubicBezTo>
                <a:lnTo>
                  <a:pt x="7830" y="1862"/>
                </a:lnTo>
                <a:close/>
                <a:moveTo>
                  <a:pt x="10400" y="1862"/>
                </a:moveTo>
                <a:lnTo>
                  <a:pt x="10400" y="3832"/>
                </a:lnTo>
                <a:cubicBezTo>
                  <a:pt x="10238" y="3832"/>
                  <a:pt x="10129" y="3780"/>
                  <a:pt x="9962" y="3780"/>
                </a:cubicBezTo>
                <a:lnTo>
                  <a:pt x="9415" y="3780"/>
                </a:lnTo>
                <a:lnTo>
                  <a:pt x="9415" y="1862"/>
                </a:lnTo>
                <a:close/>
                <a:moveTo>
                  <a:pt x="8815" y="4379"/>
                </a:moveTo>
                <a:lnTo>
                  <a:pt x="8815" y="9143"/>
                </a:lnTo>
                <a:cubicBezTo>
                  <a:pt x="8430" y="9086"/>
                  <a:pt x="8101" y="8868"/>
                  <a:pt x="7830" y="8649"/>
                </a:cubicBezTo>
                <a:lnTo>
                  <a:pt x="7830" y="4489"/>
                </a:lnTo>
                <a:cubicBezTo>
                  <a:pt x="7939" y="4436"/>
                  <a:pt x="8101" y="4379"/>
                  <a:pt x="8268" y="4379"/>
                </a:cubicBezTo>
                <a:close/>
                <a:moveTo>
                  <a:pt x="9962" y="4379"/>
                </a:moveTo>
                <a:cubicBezTo>
                  <a:pt x="10129" y="4379"/>
                  <a:pt x="10238" y="4436"/>
                  <a:pt x="10400" y="4489"/>
                </a:cubicBezTo>
                <a:lnTo>
                  <a:pt x="10400" y="8649"/>
                </a:lnTo>
                <a:cubicBezTo>
                  <a:pt x="10129" y="8868"/>
                  <a:pt x="9800" y="9086"/>
                  <a:pt x="9415" y="9143"/>
                </a:cubicBezTo>
                <a:lnTo>
                  <a:pt x="9415" y="4379"/>
                </a:lnTo>
                <a:close/>
                <a:moveTo>
                  <a:pt x="7226" y="1862"/>
                </a:moveTo>
                <a:lnTo>
                  <a:pt x="7226" y="4160"/>
                </a:lnTo>
                <a:cubicBezTo>
                  <a:pt x="6897" y="4436"/>
                  <a:pt x="6678" y="4874"/>
                  <a:pt x="6678" y="5365"/>
                </a:cubicBezTo>
                <a:lnTo>
                  <a:pt x="6678" y="7335"/>
                </a:lnTo>
                <a:cubicBezTo>
                  <a:pt x="6678" y="7882"/>
                  <a:pt x="6897" y="8430"/>
                  <a:pt x="7226" y="8868"/>
                </a:cubicBezTo>
                <a:lnTo>
                  <a:pt x="7226" y="9581"/>
                </a:lnTo>
                <a:lnTo>
                  <a:pt x="6240" y="9962"/>
                </a:lnTo>
                <a:lnTo>
                  <a:pt x="6240" y="1862"/>
                </a:lnTo>
                <a:close/>
                <a:moveTo>
                  <a:pt x="11933" y="1862"/>
                </a:moveTo>
                <a:lnTo>
                  <a:pt x="11933" y="9962"/>
                </a:lnTo>
                <a:lnTo>
                  <a:pt x="10947" y="9581"/>
                </a:lnTo>
                <a:lnTo>
                  <a:pt x="10947" y="8868"/>
                </a:lnTo>
                <a:cubicBezTo>
                  <a:pt x="11333" y="8430"/>
                  <a:pt x="11552" y="7882"/>
                  <a:pt x="11552" y="7335"/>
                </a:cubicBezTo>
                <a:lnTo>
                  <a:pt x="11552" y="5365"/>
                </a:lnTo>
                <a:cubicBezTo>
                  <a:pt x="11552" y="4874"/>
                  <a:pt x="11333" y="4436"/>
                  <a:pt x="10947" y="4160"/>
                </a:cubicBezTo>
                <a:lnTo>
                  <a:pt x="10947" y="1862"/>
                </a:lnTo>
                <a:close/>
                <a:moveTo>
                  <a:pt x="5640" y="1862"/>
                </a:moveTo>
                <a:lnTo>
                  <a:pt x="5640" y="10181"/>
                </a:lnTo>
                <a:lnTo>
                  <a:pt x="5312" y="10348"/>
                </a:lnTo>
                <a:lnTo>
                  <a:pt x="5312" y="9743"/>
                </a:lnTo>
                <a:cubicBezTo>
                  <a:pt x="5312" y="9362"/>
                  <a:pt x="5036" y="9034"/>
                  <a:pt x="4708" y="8868"/>
                </a:cubicBezTo>
                <a:lnTo>
                  <a:pt x="4708" y="1862"/>
                </a:lnTo>
                <a:close/>
                <a:moveTo>
                  <a:pt x="13522" y="1862"/>
                </a:moveTo>
                <a:lnTo>
                  <a:pt x="13522" y="8868"/>
                </a:lnTo>
                <a:cubicBezTo>
                  <a:pt x="13194" y="9034"/>
                  <a:pt x="12918" y="9362"/>
                  <a:pt x="12918" y="9743"/>
                </a:cubicBezTo>
                <a:lnTo>
                  <a:pt x="12918" y="10348"/>
                </a:lnTo>
                <a:lnTo>
                  <a:pt x="12537" y="10181"/>
                </a:lnTo>
                <a:lnTo>
                  <a:pt x="12537" y="1862"/>
                </a:lnTo>
                <a:close/>
                <a:moveTo>
                  <a:pt x="4379" y="9415"/>
                </a:moveTo>
                <a:cubicBezTo>
                  <a:pt x="4546" y="9415"/>
                  <a:pt x="4708" y="9581"/>
                  <a:pt x="4708" y="9743"/>
                </a:cubicBezTo>
                <a:lnTo>
                  <a:pt x="4708" y="10400"/>
                </a:lnTo>
                <a:cubicBezTo>
                  <a:pt x="4708" y="10566"/>
                  <a:pt x="4546" y="10728"/>
                  <a:pt x="4379" y="10728"/>
                </a:cubicBezTo>
                <a:cubicBezTo>
                  <a:pt x="4217" y="10728"/>
                  <a:pt x="4051" y="10566"/>
                  <a:pt x="4051" y="10400"/>
                </a:cubicBezTo>
                <a:lnTo>
                  <a:pt x="4051" y="9743"/>
                </a:lnTo>
                <a:cubicBezTo>
                  <a:pt x="4051" y="9581"/>
                  <a:pt x="4217" y="9415"/>
                  <a:pt x="4379" y="9415"/>
                </a:cubicBezTo>
                <a:close/>
                <a:moveTo>
                  <a:pt x="13850" y="9415"/>
                </a:moveTo>
                <a:cubicBezTo>
                  <a:pt x="14012" y="9415"/>
                  <a:pt x="14179" y="9581"/>
                  <a:pt x="14179" y="9743"/>
                </a:cubicBezTo>
                <a:lnTo>
                  <a:pt x="14179" y="10400"/>
                </a:lnTo>
                <a:cubicBezTo>
                  <a:pt x="14179" y="10566"/>
                  <a:pt x="14012" y="10728"/>
                  <a:pt x="13850" y="10728"/>
                </a:cubicBezTo>
                <a:cubicBezTo>
                  <a:pt x="13631" y="10728"/>
                  <a:pt x="13465" y="10566"/>
                  <a:pt x="13465" y="10400"/>
                </a:cubicBezTo>
                <a:lnTo>
                  <a:pt x="13465" y="9743"/>
                </a:lnTo>
                <a:cubicBezTo>
                  <a:pt x="13465" y="9581"/>
                  <a:pt x="13631" y="9415"/>
                  <a:pt x="13850" y="9415"/>
                </a:cubicBezTo>
                <a:close/>
                <a:moveTo>
                  <a:pt x="4108" y="1862"/>
                </a:moveTo>
                <a:lnTo>
                  <a:pt x="4108" y="8868"/>
                </a:lnTo>
                <a:cubicBezTo>
                  <a:pt x="3723" y="9034"/>
                  <a:pt x="3451" y="9362"/>
                  <a:pt x="3451" y="9743"/>
                </a:cubicBezTo>
                <a:lnTo>
                  <a:pt x="3451" y="10348"/>
                </a:lnTo>
                <a:lnTo>
                  <a:pt x="3123" y="11552"/>
                </a:lnTo>
                <a:lnTo>
                  <a:pt x="3123" y="1862"/>
                </a:lnTo>
                <a:close/>
                <a:moveTo>
                  <a:pt x="15107" y="1862"/>
                </a:moveTo>
                <a:lnTo>
                  <a:pt x="15107" y="11552"/>
                </a:lnTo>
                <a:lnTo>
                  <a:pt x="14726" y="10348"/>
                </a:lnTo>
                <a:lnTo>
                  <a:pt x="14726" y="9743"/>
                </a:lnTo>
                <a:cubicBezTo>
                  <a:pt x="14726" y="9362"/>
                  <a:pt x="14507" y="9034"/>
                  <a:pt x="14122" y="8868"/>
                </a:cubicBezTo>
                <a:lnTo>
                  <a:pt x="14122" y="1862"/>
                </a:lnTo>
                <a:close/>
                <a:moveTo>
                  <a:pt x="2518" y="1862"/>
                </a:moveTo>
                <a:lnTo>
                  <a:pt x="2518" y="13246"/>
                </a:lnTo>
                <a:lnTo>
                  <a:pt x="1533" y="13246"/>
                </a:lnTo>
                <a:lnTo>
                  <a:pt x="1533" y="1862"/>
                </a:lnTo>
                <a:close/>
                <a:moveTo>
                  <a:pt x="3832" y="11114"/>
                </a:moveTo>
                <a:cubicBezTo>
                  <a:pt x="3942" y="11166"/>
                  <a:pt x="3998" y="11223"/>
                  <a:pt x="4108" y="11276"/>
                </a:cubicBezTo>
                <a:lnTo>
                  <a:pt x="4108" y="12099"/>
                </a:lnTo>
                <a:lnTo>
                  <a:pt x="4108" y="12589"/>
                </a:lnTo>
                <a:lnTo>
                  <a:pt x="4108" y="13246"/>
                </a:lnTo>
                <a:lnTo>
                  <a:pt x="3232" y="13246"/>
                </a:lnTo>
                <a:lnTo>
                  <a:pt x="3832" y="11114"/>
                </a:lnTo>
                <a:close/>
                <a:moveTo>
                  <a:pt x="5640" y="10838"/>
                </a:moveTo>
                <a:lnTo>
                  <a:pt x="5640" y="13246"/>
                </a:lnTo>
                <a:lnTo>
                  <a:pt x="4708" y="13246"/>
                </a:lnTo>
                <a:lnTo>
                  <a:pt x="4708" y="12589"/>
                </a:lnTo>
                <a:lnTo>
                  <a:pt x="4708" y="12099"/>
                </a:lnTo>
                <a:cubicBezTo>
                  <a:pt x="4708" y="11552"/>
                  <a:pt x="4984" y="11114"/>
                  <a:pt x="5474" y="10895"/>
                </a:cubicBezTo>
                <a:lnTo>
                  <a:pt x="5640" y="10838"/>
                </a:lnTo>
                <a:close/>
                <a:moveTo>
                  <a:pt x="7226" y="10181"/>
                </a:moveTo>
                <a:lnTo>
                  <a:pt x="7226" y="13246"/>
                </a:lnTo>
                <a:lnTo>
                  <a:pt x="6240" y="13246"/>
                </a:lnTo>
                <a:lnTo>
                  <a:pt x="6240" y="10566"/>
                </a:lnTo>
                <a:lnTo>
                  <a:pt x="7226" y="10181"/>
                </a:lnTo>
                <a:close/>
                <a:moveTo>
                  <a:pt x="7830" y="9362"/>
                </a:moveTo>
                <a:cubicBezTo>
                  <a:pt x="8101" y="9581"/>
                  <a:pt x="8430" y="9691"/>
                  <a:pt x="8815" y="9743"/>
                </a:cubicBezTo>
                <a:lnTo>
                  <a:pt x="8815" y="13246"/>
                </a:lnTo>
                <a:lnTo>
                  <a:pt x="7830" y="13246"/>
                </a:lnTo>
                <a:lnTo>
                  <a:pt x="7830" y="9743"/>
                </a:lnTo>
                <a:lnTo>
                  <a:pt x="7830" y="9362"/>
                </a:lnTo>
                <a:close/>
                <a:moveTo>
                  <a:pt x="10400" y="9362"/>
                </a:moveTo>
                <a:lnTo>
                  <a:pt x="10400" y="9743"/>
                </a:lnTo>
                <a:lnTo>
                  <a:pt x="10400" y="13246"/>
                </a:lnTo>
                <a:lnTo>
                  <a:pt x="9415" y="13246"/>
                </a:lnTo>
                <a:lnTo>
                  <a:pt x="9415" y="9743"/>
                </a:lnTo>
                <a:cubicBezTo>
                  <a:pt x="9743" y="9691"/>
                  <a:pt x="10072" y="9581"/>
                  <a:pt x="10400" y="9362"/>
                </a:cubicBezTo>
                <a:close/>
                <a:moveTo>
                  <a:pt x="10947" y="10181"/>
                </a:moveTo>
                <a:lnTo>
                  <a:pt x="11933" y="10566"/>
                </a:lnTo>
                <a:lnTo>
                  <a:pt x="11933" y="13246"/>
                </a:lnTo>
                <a:lnTo>
                  <a:pt x="10947" y="13246"/>
                </a:lnTo>
                <a:lnTo>
                  <a:pt x="10947" y="10181"/>
                </a:lnTo>
                <a:close/>
                <a:moveTo>
                  <a:pt x="12537" y="10838"/>
                </a:moveTo>
                <a:lnTo>
                  <a:pt x="12756" y="10895"/>
                </a:lnTo>
                <a:cubicBezTo>
                  <a:pt x="13194" y="11114"/>
                  <a:pt x="13522" y="11552"/>
                  <a:pt x="13522" y="12099"/>
                </a:cubicBezTo>
                <a:lnTo>
                  <a:pt x="13522" y="12589"/>
                </a:lnTo>
                <a:lnTo>
                  <a:pt x="13522" y="13246"/>
                </a:lnTo>
                <a:lnTo>
                  <a:pt x="12537" y="13246"/>
                </a:lnTo>
                <a:lnTo>
                  <a:pt x="12537" y="10838"/>
                </a:lnTo>
                <a:close/>
                <a:moveTo>
                  <a:pt x="14398" y="11114"/>
                </a:moveTo>
                <a:lnTo>
                  <a:pt x="14998" y="13246"/>
                </a:lnTo>
                <a:lnTo>
                  <a:pt x="14122" y="13246"/>
                </a:lnTo>
                <a:lnTo>
                  <a:pt x="14122" y="11276"/>
                </a:lnTo>
                <a:cubicBezTo>
                  <a:pt x="14231" y="11223"/>
                  <a:pt x="14288" y="11166"/>
                  <a:pt x="14398" y="11114"/>
                </a:cubicBezTo>
                <a:close/>
                <a:moveTo>
                  <a:pt x="16697" y="1862"/>
                </a:moveTo>
                <a:lnTo>
                  <a:pt x="16697" y="13246"/>
                </a:lnTo>
                <a:lnTo>
                  <a:pt x="15711" y="13246"/>
                </a:lnTo>
                <a:lnTo>
                  <a:pt x="15711" y="1862"/>
                </a:lnTo>
                <a:close/>
                <a:moveTo>
                  <a:pt x="17296" y="13850"/>
                </a:moveTo>
                <a:cubicBezTo>
                  <a:pt x="17463" y="13850"/>
                  <a:pt x="17625" y="13960"/>
                  <a:pt x="17625" y="14179"/>
                </a:cubicBezTo>
                <a:cubicBezTo>
                  <a:pt x="17625" y="14341"/>
                  <a:pt x="17463" y="14507"/>
                  <a:pt x="17296" y="14507"/>
                </a:cubicBezTo>
                <a:lnTo>
                  <a:pt x="933" y="14507"/>
                </a:lnTo>
                <a:cubicBezTo>
                  <a:pt x="767" y="14507"/>
                  <a:pt x="605" y="14341"/>
                  <a:pt x="605" y="14179"/>
                </a:cubicBezTo>
                <a:cubicBezTo>
                  <a:pt x="605" y="13960"/>
                  <a:pt x="767" y="13850"/>
                  <a:pt x="933" y="13850"/>
                </a:cubicBezTo>
                <a:close/>
                <a:moveTo>
                  <a:pt x="933" y="1"/>
                </a:moveTo>
                <a:cubicBezTo>
                  <a:pt x="439" y="1"/>
                  <a:pt x="1" y="439"/>
                  <a:pt x="1" y="933"/>
                </a:cubicBezTo>
                <a:cubicBezTo>
                  <a:pt x="1" y="1481"/>
                  <a:pt x="439" y="1862"/>
                  <a:pt x="933" y="1862"/>
                </a:cubicBezTo>
                <a:lnTo>
                  <a:pt x="933" y="13246"/>
                </a:lnTo>
                <a:cubicBezTo>
                  <a:pt x="439" y="13246"/>
                  <a:pt x="1" y="13632"/>
                  <a:pt x="1" y="14179"/>
                </a:cubicBezTo>
                <a:cubicBezTo>
                  <a:pt x="1" y="14669"/>
                  <a:pt x="439" y="15107"/>
                  <a:pt x="933" y="15107"/>
                </a:cubicBezTo>
                <a:lnTo>
                  <a:pt x="17296" y="15107"/>
                </a:lnTo>
                <a:cubicBezTo>
                  <a:pt x="17791" y="15107"/>
                  <a:pt x="18229" y="14669"/>
                  <a:pt x="18229" y="14179"/>
                </a:cubicBezTo>
                <a:cubicBezTo>
                  <a:pt x="18229" y="13632"/>
                  <a:pt x="17791" y="13246"/>
                  <a:pt x="17296" y="13246"/>
                </a:cubicBezTo>
                <a:lnTo>
                  <a:pt x="17244" y="13246"/>
                </a:lnTo>
                <a:lnTo>
                  <a:pt x="17244" y="1862"/>
                </a:lnTo>
                <a:lnTo>
                  <a:pt x="17296" y="1862"/>
                </a:lnTo>
                <a:cubicBezTo>
                  <a:pt x="17791" y="1862"/>
                  <a:pt x="18229" y="1481"/>
                  <a:pt x="18229" y="933"/>
                </a:cubicBezTo>
                <a:cubicBezTo>
                  <a:pt x="18229" y="439"/>
                  <a:pt x="17791" y="1"/>
                  <a:pt x="1729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25D58F-6310-F313-EB31-E18B628AB7C5}"/>
              </a:ext>
            </a:extLst>
          </p:cNvPr>
          <p:cNvSpPr txBox="1"/>
          <p:nvPr/>
        </p:nvSpPr>
        <p:spPr>
          <a:xfrm>
            <a:off x="363520" y="882955"/>
            <a:ext cx="114533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90252C-7157-E1EC-5C0B-DA12E0B736D7}"/>
              </a:ext>
            </a:extLst>
          </p:cNvPr>
          <p:cNvSpPr txBox="1"/>
          <p:nvPr/>
        </p:nvSpPr>
        <p:spPr>
          <a:xfrm>
            <a:off x="607575" y="4952504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83386B-5DC1-036C-101B-CA266B653B77}"/>
              </a:ext>
            </a:extLst>
          </p:cNvPr>
          <p:cNvSpPr txBox="1"/>
          <p:nvPr/>
        </p:nvSpPr>
        <p:spPr>
          <a:xfrm>
            <a:off x="3343288" y="4952504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065115-FDDB-5211-035C-F5C0E9B25A40}"/>
              </a:ext>
            </a:extLst>
          </p:cNvPr>
          <p:cNvSpPr txBox="1"/>
          <p:nvPr/>
        </p:nvSpPr>
        <p:spPr>
          <a:xfrm>
            <a:off x="6096000" y="4928712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B2E683-630A-E344-E80F-3A7DD671CEA3}"/>
              </a:ext>
            </a:extLst>
          </p:cNvPr>
          <p:cNvSpPr txBox="1"/>
          <p:nvPr/>
        </p:nvSpPr>
        <p:spPr>
          <a:xfrm>
            <a:off x="8891362" y="4928711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44BB0C-00C7-7442-560C-F4A0BCA5E382}"/>
              </a:ext>
            </a:extLst>
          </p:cNvPr>
          <p:cNvSpPr txBox="1"/>
          <p:nvPr/>
        </p:nvSpPr>
        <p:spPr>
          <a:xfrm>
            <a:off x="412747" y="1621619"/>
            <a:ext cx="11365854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6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E18E3E1-DDF2-D12F-FF16-2D6AF2F8C773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58E7C9B-82A6-54A7-35D4-EB4E411877EE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3ED0A7-B7B5-DF93-6E10-2C2ACA316604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155B31-31DB-DEC8-9AA1-A43F724ECBC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F4B04-3B88-6E96-8395-9043119D86FF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D6D54D1-69A2-D5F7-46B1-C07D7C5B94E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BE8E88FD-BCE3-BB3F-F72C-B5703143B6AD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DFA68763-AC8E-AC08-86FF-223098FD6D0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D66A63AB-3852-D407-AB48-CA343BAFB19A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BA7D3F5D-0C4B-E731-A0DD-EB785108C5C1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339440F0-775C-7726-FED3-EF1128093B8E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AA58366E-5723-67A7-456B-A2FAD67C136C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C1AC97E-C5CE-2D07-7B22-4BB97CBD2297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A950941-D868-A2CC-8B30-4AFBC67BE3CF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3DEB4646-EB3F-4DED-1F20-5A8ADCDD2BBC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FA304A0-8C22-D998-542A-EA75B0C7739B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83AE055-C287-F3F7-E022-ACD7E9503BB9}"/>
              </a:ext>
            </a:extLst>
          </p:cNvPr>
          <p:cNvSpPr txBox="1"/>
          <p:nvPr/>
        </p:nvSpPr>
        <p:spPr>
          <a:xfrm>
            <a:off x="426206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34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2263B7-B79A-43F1-DBE4-7E3D0B34B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C553617-89F0-13B1-BCC5-76F5A81317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ED12966-E0B9-BB9B-3269-44508F9884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61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2" grpId="0" animBg="1"/>
      <p:bldP spid="16" grpId="0" animBg="1"/>
      <p:bldP spid="17" grpId="0" animBg="1"/>
      <p:bldP spid="21" grpId="0"/>
      <p:bldP spid="22" grpId="0"/>
      <p:bldP spid="24" grpId="0"/>
      <p:bldP spid="25" grpId="0"/>
      <p:bldP spid="26" grpId="0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8">
            <a:extLst>
              <a:ext uri="{FF2B5EF4-FFF2-40B4-BE49-F238E27FC236}">
                <a16:creationId xmlns:a16="http://schemas.microsoft.com/office/drawing/2014/main" id="{3834DB35-3A2E-A0A7-BD0D-B88C1F75E70C}"/>
              </a:ext>
            </a:extLst>
          </p:cNvPr>
          <p:cNvSpPr>
            <a:spLocks noChangeAspect="1"/>
          </p:cNvSpPr>
          <p:nvPr/>
        </p:nvSpPr>
        <p:spPr>
          <a:xfrm rot="2592912">
            <a:off x="1559261" y="3203614"/>
            <a:ext cx="1563416" cy="1216503"/>
          </a:xfrm>
          <a:custGeom>
            <a:avLst/>
            <a:gdLst>
              <a:gd name="connsiteX0" fmla="*/ 296870 w 3865288"/>
              <a:gd name="connsiteY0" fmla="*/ 263283 h 3007610"/>
              <a:gd name="connsiteX1" fmla="*/ 1229426 w 3865288"/>
              <a:gd name="connsiteY1" fmla="*/ 364513 h 3007610"/>
              <a:gd name="connsiteX2" fmla="*/ 1461439 w 3865288"/>
              <a:gd name="connsiteY2" fmla="*/ 682388 h 3007610"/>
              <a:gd name="connsiteX3" fmla="*/ 2937058 w 3865288"/>
              <a:gd name="connsiteY3" fmla="*/ 854705 h 3007610"/>
              <a:gd name="connsiteX4" fmla="*/ 3289645 w 3865288"/>
              <a:gd name="connsiteY4" fmla="*/ 1194179 h 3007610"/>
              <a:gd name="connsiteX5" fmla="*/ 3597846 w 3865288"/>
              <a:gd name="connsiteY5" fmla="*/ 3007610 h 3007610"/>
              <a:gd name="connsiteX6" fmla="*/ 346298 w 3865288"/>
              <a:gd name="connsiteY6" fmla="*/ 2636865 h 3007610"/>
              <a:gd name="connsiteX7" fmla="*/ 0 w 3865288"/>
              <a:gd name="connsiteY7" fmla="*/ 502119 h 3007610"/>
              <a:gd name="connsiteX8" fmla="*/ 282628 w 3865288"/>
              <a:gd name="connsiteY8" fmla="*/ 498143 h 3007610"/>
              <a:gd name="connsiteX9" fmla="*/ 296870 w 3865288"/>
              <a:gd name="connsiteY9" fmla="*/ 263283 h 3007610"/>
              <a:gd name="connsiteX10" fmla="*/ 682924 w 3865288"/>
              <a:gd name="connsiteY10" fmla="*/ 0 h 3007610"/>
              <a:gd name="connsiteX11" fmla="*/ 1570028 w 3865288"/>
              <a:gd name="connsiteY11" fmla="*/ 109182 h 3007610"/>
              <a:gd name="connsiteX12" fmla="*/ 1829336 w 3865288"/>
              <a:gd name="connsiteY12" fmla="*/ 436728 h 3007610"/>
              <a:gd name="connsiteX13" fmla="*/ 3664960 w 3865288"/>
              <a:gd name="connsiteY13" fmla="*/ 668740 h 3007610"/>
              <a:gd name="connsiteX14" fmla="*/ 3856028 w 3865288"/>
              <a:gd name="connsiteY14" fmla="*/ 1009934 h 3007610"/>
              <a:gd name="connsiteX15" fmla="*/ 3612623 w 3865288"/>
              <a:gd name="connsiteY15" fmla="*/ 3007017 h 3007610"/>
              <a:gd name="connsiteX16" fmla="*/ 3487539 w 3865288"/>
              <a:gd name="connsiteY16" fmla="*/ 1084997 h 3007610"/>
              <a:gd name="connsiteX17" fmla="*/ 3255527 w 3865288"/>
              <a:gd name="connsiteY17" fmla="*/ 812041 h 3007610"/>
              <a:gd name="connsiteX18" fmla="*/ 1651915 w 3865288"/>
              <a:gd name="connsiteY18" fmla="*/ 614149 h 3007610"/>
              <a:gd name="connsiteX19" fmla="*/ 1372136 w 3865288"/>
              <a:gd name="connsiteY19" fmla="*/ 279779 h 3007610"/>
              <a:gd name="connsiteX20" fmla="*/ 688910 w 3865288"/>
              <a:gd name="connsiteY20" fmla="*/ 177421 h 3007610"/>
              <a:gd name="connsiteX21" fmla="*/ 682924 w 3865288"/>
              <a:gd name="connsiteY21" fmla="*/ 0 h 3007610"/>
              <a:gd name="connsiteX0" fmla="*/ 296870 w 3865288"/>
              <a:gd name="connsiteY0" fmla="*/ 263283 h 3007610"/>
              <a:gd name="connsiteX1" fmla="*/ 1229426 w 3865288"/>
              <a:gd name="connsiteY1" fmla="*/ 364513 h 3007610"/>
              <a:gd name="connsiteX2" fmla="*/ 1461439 w 3865288"/>
              <a:gd name="connsiteY2" fmla="*/ 682388 h 3007610"/>
              <a:gd name="connsiteX3" fmla="*/ 2937058 w 3865288"/>
              <a:gd name="connsiteY3" fmla="*/ 854705 h 3007610"/>
              <a:gd name="connsiteX4" fmla="*/ 3289645 w 3865288"/>
              <a:gd name="connsiteY4" fmla="*/ 1194179 h 3007610"/>
              <a:gd name="connsiteX5" fmla="*/ 3597846 w 3865288"/>
              <a:gd name="connsiteY5" fmla="*/ 3007610 h 3007610"/>
              <a:gd name="connsiteX6" fmla="*/ 346298 w 3865288"/>
              <a:gd name="connsiteY6" fmla="*/ 2636865 h 3007610"/>
              <a:gd name="connsiteX7" fmla="*/ 0 w 3865288"/>
              <a:gd name="connsiteY7" fmla="*/ 502119 h 3007610"/>
              <a:gd name="connsiteX8" fmla="*/ 282628 w 3865288"/>
              <a:gd name="connsiteY8" fmla="*/ 498143 h 3007610"/>
              <a:gd name="connsiteX9" fmla="*/ 296870 w 3865288"/>
              <a:gd name="connsiteY9" fmla="*/ 263283 h 3007610"/>
              <a:gd name="connsiteX10" fmla="*/ 682924 w 3865288"/>
              <a:gd name="connsiteY10" fmla="*/ 0 h 3007610"/>
              <a:gd name="connsiteX11" fmla="*/ 1570028 w 3865288"/>
              <a:gd name="connsiteY11" fmla="*/ 109182 h 3007610"/>
              <a:gd name="connsiteX12" fmla="*/ 1829336 w 3865288"/>
              <a:gd name="connsiteY12" fmla="*/ 436728 h 3007610"/>
              <a:gd name="connsiteX13" fmla="*/ 3664960 w 3865288"/>
              <a:gd name="connsiteY13" fmla="*/ 668740 h 3007610"/>
              <a:gd name="connsiteX14" fmla="*/ 3856028 w 3865288"/>
              <a:gd name="connsiteY14" fmla="*/ 1009934 h 3007610"/>
              <a:gd name="connsiteX15" fmla="*/ 3612623 w 3865288"/>
              <a:gd name="connsiteY15" fmla="*/ 3007017 h 3007610"/>
              <a:gd name="connsiteX16" fmla="*/ 3487539 w 3865288"/>
              <a:gd name="connsiteY16" fmla="*/ 1084997 h 3007610"/>
              <a:gd name="connsiteX17" fmla="*/ 3255527 w 3865288"/>
              <a:gd name="connsiteY17" fmla="*/ 812041 h 3007610"/>
              <a:gd name="connsiteX18" fmla="*/ 1651915 w 3865288"/>
              <a:gd name="connsiteY18" fmla="*/ 614149 h 3007610"/>
              <a:gd name="connsiteX19" fmla="*/ 1372136 w 3865288"/>
              <a:gd name="connsiteY19" fmla="*/ 279779 h 3007610"/>
              <a:gd name="connsiteX20" fmla="*/ 662094 w 3865288"/>
              <a:gd name="connsiteY20" fmla="*/ 164013 h 3007610"/>
              <a:gd name="connsiteX21" fmla="*/ 682924 w 3865288"/>
              <a:gd name="connsiteY21" fmla="*/ 0 h 300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65288" h="3007610">
                <a:moveTo>
                  <a:pt x="296870" y="263283"/>
                </a:moveTo>
                <a:lnTo>
                  <a:pt x="1229426" y="364513"/>
                </a:lnTo>
                <a:lnTo>
                  <a:pt x="1461439" y="682388"/>
                </a:lnTo>
                <a:lnTo>
                  <a:pt x="2937058" y="854705"/>
                </a:lnTo>
                <a:cubicBezTo>
                  <a:pt x="3245418" y="884374"/>
                  <a:pt x="3271508" y="1057167"/>
                  <a:pt x="3289645" y="1194179"/>
                </a:cubicBezTo>
                <a:lnTo>
                  <a:pt x="3597846" y="3007610"/>
                </a:lnTo>
                <a:lnTo>
                  <a:pt x="346298" y="2636865"/>
                </a:lnTo>
                <a:lnTo>
                  <a:pt x="0" y="502119"/>
                </a:lnTo>
                <a:lnTo>
                  <a:pt x="282628" y="498143"/>
                </a:lnTo>
                <a:lnTo>
                  <a:pt x="296870" y="263283"/>
                </a:lnTo>
                <a:close/>
                <a:moveTo>
                  <a:pt x="682924" y="0"/>
                </a:moveTo>
                <a:lnTo>
                  <a:pt x="1570028" y="109182"/>
                </a:lnTo>
                <a:lnTo>
                  <a:pt x="1829336" y="436728"/>
                </a:lnTo>
                <a:lnTo>
                  <a:pt x="3664960" y="668740"/>
                </a:lnTo>
                <a:cubicBezTo>
                  <a:pt x="3883700" y="698983"/>
                  <a:pt x="3875827" y="816690"/>
                  <a:pt x="3856028" y="1009934"/>
                </a:cubicBezTo>
                <a:lnTo>
                  <a:pt x="3612623" y="3007017"/>
                </a:lnTo>
                <a:lnTo>
                  <a:pt x="3487539" y="1084997"/>
                </a:lnTo>
                <a:cubicBezTo>
                  <a:pt x="3489715" y="954256"/>
                  <a:pt x="3444181" y="835439"/>
                  <a:pt x="3255527" y="812041"/>
                </a:cubicBezTo>
                <a:lnTo>
                  <a:pt x="1651915" y="614149"/>
                </a:lnTo>
                <a:lnTo>
                  <a:pt x="1372136" y="279779"/>
                </a:lnTo>
                <a:lnTo>
                  <a:pt x="662094" y="164013"/>
                </a:lnTo>
                <a:cubicBezTo>
                  <a:pt x="675742" y="104873"/>
                  <a:pt x="669276" y="59140"/>
                  <a:pt x="682924" y="0"/>
                </a:cubicBezTo>
                <a:close/>
              </a:path>
            </a:pathLst>
          </a:custGeom>
          <a:solidFill>
            <a:srgbClr val="E9B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D1086EC2-C610-FF93-1785-D8740DC339E9}"/>
              </a:ext>
            </a:extLst>
          </p:cNvPr>
          <p:cNvSpPr>
            <a:spLocks noChangeAspect="1"/>
          </p:cNvSpPr>
          <p:nvPr/>
        </p:nvSpPr>
        <p:spPr>
          <a:xfrm rot="19007088" flipH="1">
            <a:off x="9244256" y="3203614"/>
            <a:ext cx="1563416" cy="1216503"/>
          </a:xfrm>
          <a:custGeom>
            <a:avLst/>
            <a:gdLst>
              <a:gd name="connsiteX0" fmla="*/ 296870 w 3865288"/>
              <a:gd name="connsiteY0" fmla="*/ 263283 h 3007610"/>
              <a:gd name="connsiteX1" fmla="*/ 1229426 w 3865288"/>
              <a:gd name="connsiteY1" fmla="*/ 364513 h 3007610"/>
              <a:gd name="connsiteX2" fmla="*/ 1461439 w 3865288"/>
              <a:gd name="connsiteY2" fmla="*/ 682388 h 3007610"/>
              <a:gd name="connsiteX3" fmla="*/ 2937058 w 3865288"/>
              <a:gd name="connsiteY3" fmla="*/ 854705 h 3007610"/>
              <a:gd name="connsiteX4" fmla="*/ 3289645 w 3865288"/>
              <a:gd name="connsiteY4" fmla="*/ 1194179 h 3007610"/>
              <a:gd name="connsiteX5" fmla="*/ 3597846 w 3865288"/>
              <a:gd name="connsiteY5" fmla="*/ 3007610 h 3007610"/>
              <a:gd name="connsiteX6" fmla="*/ 346298 w 3865288"/>
              <a:gd name="connsiteY6" fmla="*/ 2636865 h 3007610"/>
              <a:gd name="connsiteX7" fmla="*/ 0 w 3865288"/>
              <a:gd name="connsiteY7" fmla="*/ 502119 h 3007610"/>
              <a:gd name="connsiteX8" fmla="*/ 282628 w 3865288"/>
              <a:gd name="connsiteY8" fmla="*/ 498143 h 3007610"/>
              <a:gd name="connsiteX9" fmla="*/ 296870 w 3865288"/>
              <a:gd name="connsiteY9" fmla="*/ 263283 h 3007610"/>
              <a:gd name="connsiteX10" fmla="*/ 682924 w 3865288"/>
              <a:gd name="connsiteY10" fmla="*/ 0 h 3007610"/>
              <a:gd name="connsiteX11" fmla="*/ 1570028 w 3865288"/>
              <a:gd name="connsiteY11" fmla="*/ 109182 h 3007610"/>
              <a:gd name="connsiteX12" fmla="*/ 1829336 w 3865288"/>
              <a:gd name="connsiteY12" fmla="*/ 436728 h 3007610"/>
              <a:gd name="connsiteX13" fmla="*/ 3664960 w 3865288"/>
              <a:gd name="connsiteY13" fmla="*/ 668740 h 3007610"/>
              <a:gd name="connsiteX14" fmla="*/ 3856028 w 3865288"/>
              <a:gd name="connsiteY14" fmla="*/ 1009934 h 3007610"/>
              <a:gd name="connsiteX15" fmla="*/ 3612623 w 3865288"/>
              <a:gd name="connsiteY15" fmla="*/ 3007017 h 3007610"/>
              <a:gd name="connsiteX16" fmla="*/ 3487539 w 3865288"/>
              <a:gd name="connsiteY16" fmla="*/ 1084997 h 3007610"/>
              <a:gd name="connsiteX17" fmla="*/ 3255527 w 3865288"/>
              <a:gd name="connsiteY17" fmla="*/ 812041 h 3007610"/>
              <a:gd name="connsiteX18" fmla="*/ 1651915 w 3865288"/>
              <a:gd name="connsiteY18" fmla="*/ 614149 h 3007610"/>
              <a:gd name="connsiteX19" fmla="*/ 1372136 w 3865288"/>
              <a:gd name="connsiteY19" fmla="*/ 279779 h 3007610"/>
              <a:gd name="connsiteX20" fmla="*/ 688910 w 3865288"/>
              <a:gd name="connsiteY20" fmla="*/ 177421 h 3007610"/>
              <a:gd name="connsiteX21" fmla="*/ 682924 w 3865288"/>
              <a:gd name="connsiteY21" fmla="*/ 0 h 3007610"/>
              <a:gd name="connsiteX0" fmla="*/ 296870 w 3865288"/>
              <a:gd name="connsiteY0" fmla="*/ 263283 h 3007610"/>
              <a:gd name="connsiteX1" fmla="*/ 1229426 w 3865288"/>
              <a:gd name="connsiteY1" fmla="*/ 364513 h 3007610"/>
              <a:gd name="connsiteX2" fmla="*/ 1461439 w 3865288"/>
              <a:gd name="connsiteY2" fmla="*/ 682388 h 3007610"/>
              <a:gd name="connsiteX3" fmla="*/ 2937058 w 3865288"/>
              <a:gd name="connsiteY3" fmla="*/ 854705 h 3007610"/>
              <a:gd name="connsiteX4" fmla="*/ 3289645 w 3865288"/>
              <a:gd name="connsiteY4" fmla="*/ 1194179 h 3007610"/>
              <a:gd name="connsiteX5" fmla="*/ 3597846 w 3865288"/>
              <a:gd name="connsiteY5" fmla="*/ 3007610 h 3007610"/>
              <a:gd name="connsiteX6" fmla="*/ 346298 w 3865288"/>
              <a:gd name="connsiteY6" fmla="*/ 2636865 h 3007610"/>
              <a:gd name="connsiteX7" fmla="*/ 0 w 3865288"/>
              <a:gd name="connsiteY7" fmla="*/ 502119 h 3007610"/>
              <a:gd name="connsiteX8" fmla="*/ 282628 w 3865288"/>
              <a:gd name="connsiteY8" fmla="*/ 498143 h 3007610"/>
              <a:gd name="connsiteX9" fmla="*/ 296870 w 3865288"/>
              <a:gd name="connsiteY9" fmla="*/ 263283 h 3007610"/>
              <a:gd name="connsiteX10" fmla="*/ 682924 w 3865288"/>
              <a:gd name="connsiteY10" fmla="*/ 0 h 3007610"/>
              <a:gd name="connsiteX11" fmla="*/ 1570028 w 3865288"/>
              <a:gd name="connsiteY11" fmla="*/ 109182 h 3007610"/>
              <a:gd name="connsiteX12" fmla="*/ 1829336 w 3865288"/>
              <a:gd name="connsiteY12" fmla="*/ 436728 h 3007610"/>
              <a:gd name="connsiteX13" fmla="*/ 3664960 w 3865288"/>
              <a:gd name="connsiteY13" fmla="*/ 668740 h 3007610"/>
              <a:gd name="connsiteX14" fmla="*/ 3856028 w 3865288"/>
              <a:gd name="connsiteY14" fmla="*/ 1009934 h 3007610"/>
              <a:gd name="connsiteX15" fmla="*/ 3612623 w 3865288"/>
              <a:gd name="connsiteY15" fmla="*/ 3007017 h 3007610"/>
              <a:gd name="connsiteX16" fmla="*/ 3487539 w 3865288"/>
              <a:gd name="connsiteY16" fmla="*/ 1084997 h 3007610"/>
              <a:gd name="connsiteX17" fmla="*/ 3255527 w 3865288"/>
              <a:gd name="connsiteY17" fmla="*/ 812041 h 3007610"/>
              <a:gd name="connsiteX18" fmla="*/ 1651915 w 3865288"/>
              <a:gd name="connsiteY18" fmla="*/ 614149 h 3007610"/>
              <a:gd name="connsiteX19" fmla="*/ 1372136 w 3865288"/>
              <a:gd name="connsiteY19" fmla="*/ 279779 h 3007610"/>
              <a:gd name="connsiteX20" fmla="*/ 662094 w 3865288"/>
              <a:gd name="connsiteY20" fmla="*/ 164013 h 3007610"/>
              <a:gd name="connsiteX21" fmla="*/ 682924 w 3865288"/>
              <a:gd name="connsiteY21" fmla="*/ 0 h 300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65288" h="3007610">
                <a:moveTo>
                  <a:pt x="296870" y="263283"/>
                </a:moveTo>
                <a:lnTo>
                  <a:pt x="1229426" y="364513"/>
                </a:lnTo>
                <a:lnTo>
                  <a:pt x="1461439" y="682388"/>
                </a:lnTo>
                <a:lnTo>
                  <a:pt x="2937058" y="854705"/>
                </a:lnTo>
                <a:cubicBezTo>
                  <a:pt x="3245418" y="884374"/>
                  <a:pt x="3271508" y="1057167"/>
                  <a:pt x="3289645" y="1194179"/>
                </a:cubicBezTo>
                <a:lnTo>
                  <a:pt x="3597846" y="3007610"/>
                </a:lnTo>
                <a:lnTo>
                  <a:pt x="346298" y="2636865"/>
                </a:lnTo>
                <a:lnTo>
                  <a:pt x="0" y="502119"/>
                </a:lnTo>
                <a:lnTo>
                  <a:pt x="282628" y="498143"/>
                </a:lnTo>
                <a:lnTo>
                  <a:pt x="296870" y="263283"/>
                </a:lnTo>
                <a:close/>
                <a:moveTo>
                  <a:pt x="682924" y="0"/>
                </a:moveTo>
                <a:lnTo>
                  <a:pt x="1570028" y="109182"/>
                </a:lnTo>
                <a:lnTo>
                  <a:pt x="1829336" y="436728"/>
                </a:lnTo>
                <a:lnTo>
                  <a:pt x="3664960" y="668740"/>
                </a:lnTo>
                <a:cubicBezTo>
                  <a:pt x="3883700" y="698983"/>
                  <a:pt x="3875827" y="816690"/>
                  <a:pt x="3856028" y="1009934"/>
                </a:cubicBezTo>
                <a:lnTo>
                  <a:pt x="3612623" y="3007017"/>
                </a:lnTo>
                <a:lnTo>
                  <a:pt x="3487539" y="1084997"/>
                </a:lnTo>
                <a:cubicBezTo>
                  <a:pt x="3489715" y="954256"/>
                  <a:pt x="3444181" y="835439"/>
                  <a:pt x="3255527" y="812041"/>
                </a:cubicBezTo>
                <a:lnTo>
                  <a:pt x="1651915" y="614149"/>
                </a:lnTo>
                <a:lnTo>
                  <a:pt x="1372136" y="279779"/>
                </a:lnTo>
                <a:lnTo>
                  <a:pt x="662094" y="164013"/>
                </a:lnTo>
                <a:cubicBezTo>
                  <a:pt x="675742" y="104873"/>
                  <a:pt x="669276" y="59140"/>
                  <a:pt x="682924" y="0"/>
                </a:cubicBezTo>
                <a:close/>
              </a:path>
            </a:pathLst>
          </a:custGeom>
          <a:solidFill>
            <a:srgbClr val="E9B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9AFF5F0-DB80-3D67-4F24-6DD0ECA28746}"/>
              </a:ext>
            </a:extLst>
          </p:cNvPr>
          <p:cNvSpPr/>
          <p:nvPr/>
        </p:nvSpPr>
        <p:spPr>
          <a:xfrm>
            <a:off x="3230534" y="3180070"/>
            <a:ext cx="835846" cy="414017"/>
          </a:xfrm>
          <a:prstGeom prst="rightArrow">
            <a:avLst>
              <a:gd name="adj1" fmla="val 50000"/>
              <a:gd name="adj2" fmla="val 81208"/>
            </a:avLst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40739A8-28CF-86CE-2EAE-709FF80F3531}"/>
              </a:ext>
            </a:extLst>
          </p:cNvPr>
          <p:cNvSpPr/>
          <p:nvPr/>
        </p:nvSpPr>
        <p:spPr>
          <a:xfrm rot="10800000">
            <a:off x="8459141" y="3180070"/>
            <a:ext cx="835846" cy="414017"/>
          </a:xfrm>
          <a:prstGeom prst="rightArrow">
            <a:avLst>
              <a:gd name="adj1" fmla="val 50000"/>
              <a:gd name="adj2" fmla="val 81208"/>
            </a:avLst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D2A916A-4655-0D1D-2266-D5C0921C343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37717" y="2045738"/>
            <a:ext cx="3954463" cy="2903538"/>
            <a:chOff x="2744" y="957"/>
            <a:chExt cx="2491" cy="1829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76753B2-73CF-A322-18A9-D29EF1659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2117"/>
              <a:ext cx="339" cy="305"/>
            </a:xfrm>
            <a:custGeom>
              <a:avLst/>
              <a:gdLst>
                <a:gd name="T0" fmla="*/ 201 w 201"/>
                <a:gd name="T1" fmla="*/ 181 h 181"/>
                <a:gd name="T2" fmla="*/ 44 w 201"/>
                <a:gd name="T3" fmla="*/ 180 h 181"/>
                <a:gd name="T4" fmla="*/ 13 w 201"/>
                <a:gd name="T5" fmla="*/ 73 h 181"/>
                <a:gd name="T6" fmla="*/ 11 w 201"/>
                <a:gd name="T7" fmla="*/ 18 h 181"/>
                <a:gd name="T8" fmla="*/ 20 w 201"/>
                <a:gd name="T9" fmla="*/ 3 h 181"/>
                <a:gd name="T10" fmla="*/ 189 w 201"/>
                <a:gd name="T11" fmla="*/ 24 h 181"/>
                <a:gd name="T12" fmla="*/ 201 w 201"/>
                <a:gd name="T13" fmla="*/ 31 h 181"/>
                <a:gd name="T14" fmla="*/ 201 w 201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81">
                  <a:moveTo>
                    <a:pt x="201" y="181"/>
                  </a:moveTo>
                  <a:cubicBezTo>
                    <a:pt x="148" y="180"/>
                    <a:pt x="96" y="180"/>
                    <a:pt x="44" y="180"/>
                  </a:cubicBezTo>
                  <a:cubicBezTo>
                    <a:pt x="17" y="150"/>
                    <a:pt x="23" y="109"/>
                    <a:pt x="13" y="73"/>
                  </a:cubicBezTo>
                  <a:cubicBezTo>
                    <a:pt x="8" y="56"/>
                    <a:pt x="0" y="37"/>
                    <a:pt x="11" y="18"/>
                  </a:cubicBezTo>
                  <a:cubicBezTo>
                    <a:pt x="13" y="13"/>
                    <a:pt x="10" y="0"/>
                    <a:pt x="20" y="3"/>
                  </a:cubicBezTo>
                  <a:cubicBezTo>
                    <a:pt x="76" y="17"/>
                    <a:pt x="132" y="17"/>
                    <a:pt x="189" y="24"/>
                  </a:cubicBezTo>
                  <a:cubicBezTo>
                    <a:pt x="193" y="24"/>
                    <a:pt x="197" y="28"/>
                    <a:pt x="201" y="31"/>
                  </a:cubicBezTo>
                  <a:cubicBezTo>
                    <a:pt x="201" y="81"/>
                    <a:pt x="201" y="131"/>
                    <a:pt x="201" y="181"/>
                  </a:cubicBezTo>
                  <a:close/>
                </a:path>
              </a:pathLst>
            </a:custGeom>
            <a:solidFill>
              <a:srgbClr val="393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82E3C174-37EA-73D5-C611-601D58CFB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2107"/>
              <a:ext cx="339" cy="64"/>
            </a:xfrm>
            <a:custGeom>
              <a:avLst/>
              <a:gdLst>
                <a:gd name="T0" fmla="*/ 201 w 201"/>
                <a:gd name="T1" fmla="*/ 37 h 38"/>
                <a:gd name="T2" fmla="*/ 19 w 201"/>
                <a:gd name="T3" fmla="*/ 16 h 38"/>
                <a:gd name="T4" fmla="*/ 15 w 201"/>
                <a:gd name="T5" fmla="*/ 24 h 38"/>
                <a:gd name="T6" fmla="*/ 11 w 201"/>
                <a:gd name="T7" fmla="*/ 25 h 38"/>
                <a:gd name="T8" fmla="*/ 10 w 201"/>
                <a:gd name="T9" fmla="*/ 22 h 38"/>
                <a:gd name="T10" fmla="*/ 20 w 201"/>
                <a:gd name="T11" fmla="*/ 2 h 38"/>
                <a:gd name="T12" fmla="*/ 117 w 201"/>
                <a:gd name="T13" fmla="*/ 8 h 38"/>
                <a:gd name="T14" fmla="*/ 61 w 201"/>
                <a:gd name="T15" fmla="*/ 12 h 38"/>
                <a:gd name="T16" fmla="*/ 158 w 201"/>
                <a:gd name="T17" fmla="*/ 9 h 38"/>
                <a:gd name="T18" fmla="*/ 201 w 201"/>
                <a:gd name="T19" fmla="*/ 9 h 38"/>
                <a:gd name="T20" fmla="*/ 201 w 201"/>
                <a:gd name="T2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8">
                  <a:moveTo>
                    <a:pt x="201" y="37"/>
                  </a:moveTo>
                  <a:cubicBezTo>
                    <a:pt x="139" y="38"/>
                    <a:pt x="78" y="37"/>
                    <a:pt x="19" y="16"/>
                  </a:cubicBezTo>
                  <a:cubicBezTo>
                    <a:pt x="19" y="15"/>
                    <a:pt x="16" y="21"/>
                    <a:pt x="15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15"/>
                    <a:pt x="0" y="0"/>
                    <a:pt x="20" y="2"/>
                  </a:cubicBezTo>
                  <a:cubicBezTo>
                    <a:pt x="53" y="5"/>
                    <a:pt x="85" y="0"/>
                    <a:pt x="117" y="8"/>
                  </a:cubicBezTo>
                  <a:cubicBezTo>
                    <a:pt x="97" y="17"/>
                    <a:pt x="77" y="10"/>
                    <a:pt x="61" y="12"/>
                  </a:cubicBezTo>
                  <a:cubicBezTo>
                    <a:pt x="90" y="11"/>
                    <a:pt x="124" y="16"/>
                    <a:pt x="158" y="9"/>
                  </a:cubicBezTo>
                  <a:cubicBezTo>
                    <a:pt x="172" y="9"/>
                    <a:pt x="186" y="9"/>
                    <a:pt x="201" y="9"/>
                  </a:cubicBezTo>
                  <a:cubicBezTo>
                    <a:pt x="201" y="18"/>
                    <a:pt x="201" y="28"/>
                    <a:pt x="201" y="37"/>
                  </a:cubicBezTo>
                  <a:close/>
                </a:path>
              </a:pathLst>
            </a:custGeom>
            <a:solidFill>
              <a:srgbClr val="474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4F5D4570-0C16-9AC7-D14D-BDE59828D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" y="1137"/>
              <a:ext cx="1443" cy="1449"/>
            </a:xfrm>
            <a:custGeom>
              <a:avLst/>
              <a:gdLst>
                <a:gd name="T0" fmla="*/ 849 w 856"/>
                <a:gd name="T1" fmla="*/ 768 h 859"/>
                <a:gd name="T2" fmla="*/ 821 w 856"/>
                <a:gd name="T3" fmla="*/ 844 h 859"/>
                <a:gd name="T4" fmla="*/ 747 w 856"/>
                <a:gd name="T5" fmla="*/ 821 h 859"/>
                <a:gd name="T6" fmla="*/ 714 w 856"/>
                <a:gd name="T7" fmla="*/ 788 h 859"/>
                <a:gd name="T8" fmla="*/ 720 w 856"/>
                <a:gd name="T9" fmla="*/ 762 h 859"/>
                <a:gd name="T10" fmla="*/ 732 w 856"/>
                <a:gd name="T11" fmla="*/ 739 h 859"/>
                <a:gd name="T12" fmla="*/ 716 w 856"/>
                <a:gd name="T13" fmla="*/ 740 h 859"/>
                <a:gd name="T14" fmla="*/ 696 w 856"/>
                <a:gd name="T15" fmla="*/ 733 h 859"/>
                <a:gd name="T16" fmla="*/ 696 w 856"/>
                <a:gd name="T17" fmla="*/ 726 h 859"/>
                <a:gd name="T18" fmla="*/ 701 w 856"/>
                <a:gd name="T19" fmla="*/ 699 h 859"/>
                <a:gd name="T20" fmla="*/ 673 w 856"/>
                <a:gd name="T21" fmla="*/ 705 h 859"/>
                <a:gd name="T22" fmla="*/ 647 w 856"/>
                <a:gd name="T23" fmla="*/ 701 h 859"/>
                <a:gd name="T24" fmla="*/ 653 w 856"/>
                <a:gd name="T25" fmla="*/ 678 h 859"/>
                <a:gd name="T26" fmla="*/ 658 w 856"/>
                <a:gd name="T27" fmla="*/ 656 h 859"/>
                <a:gd name="T28" fmla="*/ 636 w 856"/>
                <a:gd name="T29" fmla="*/ 657 h 859"/>
                <a:gd name="T30" fmla="*/ 599 w 856"/>
                <a:gd name="T31" fmla="*/ 653 h 859"/>
                <a:gd name="T32" fmla="*/ 586 w 856"/>
                <a:gd name="T33" fmla="*/ 620 h 859"/>
                <a:gd name="T34" fmla="*/ 541 w 856"/>
                <a:gd name="T35" fmla="*/ 611 h 859"/>
                <a:gd name="T36" fmla="*/ 522 w 856"/>
                <a:gd name="T37" fmla="*/ 583 h 859"/>
                <a:gd name="T38" fmla="*/ 385 w 856"/>
                <a:gd name="T39" fmla="*/ 440 h 859"/>
                <a:gd name="T40" fmla="*/ 281 w 856"/>
                <a:gd name="T41" fmla="*/ 356 h 859"/>
                <a:gd name="T42" fmla="*/ 258 w 856"/>
                <a:gd name="T43" fmla="*/ 362 h 859"/>
                <a:gd name="T44" fmla="*/ 208 w 856"/>
                <a:gd name="T45" fmla="*/ 406 h 859"/>
                <a:gd name="T46" fmla="*/ 203 w 856"/>
                <a:gd name="T47" fmla="*/ 405 h 859"/>
                <a:gd name="T48" fmla="*/ 150 w 856"/>
                <a:gd name="T49" fmla="*/ 350 h 859"/>
                <a:gd name="T50" fmla="*/ 30 w 856"/>
                <a:gd name="T51" fmla="*/ 232 h 859"/>
                <a:gd name="T52" fmla="*/ 9 w 856"/>
                <a:gd name="T53" fmla="*/ 183 h 859"/>
                <a:gd name="T54" fmla="*/ 194 w 856"/>
                <a:gd name="T55" fmla="*/ 0 h 859"/>
                <a:gd name="T56" fmla="*/ 244 w 856"/>
                <a:gd name="T57" fmla="*/ 30 h 859"/>
                <a:gd name="T58" fmla="*/ 376 w 856"/>
                <a:gd name="T59" fmla="*/ 171 h 859"/>
                <a:gd name="T60" fmla="*/ 375 w 856"/>
                <a:gd name="T61" fmla="*/ 236 h 859"/>
                <a:gd name="T62" fmla="*/ 359 w 856"/>
                <a:gd name="T63" fmla="*/ 259 h 859"/>
                <a:gd name="T64" fmla="*/ 413 w 856"/>
                <a:gd name="T65" fmla="*/ 327 h 859"/>
                <a:gd name="T66" fmla="*/ 429 w 856"/>
                <a:gd name="T67" fmla="*/ 370 h 859"/>
                <a:gd name="T68" fmla="*/ 514 w 856"/>
                <a:gd name="T69" fmla="*/ 465 h 859"/>
                <a:gd name="T70" fmla="*/ 531 w 856"/>
                <a:gd name="T71" fmla="*/ 467 h 859"/>
                <a:gd name="T72" fmla="*/ 640 w 856"/>
                <a:gd name="T73" fmla="*/ 565 h 859"/>
                <a:gd name="T74" fmla="*/ 655 w 856"/>
                <a:gd name="T75" fmla="*/ 580 h 859"/>
                <a:gd name="T76" fmla="*/ 849 w 856"/>
                <a:gd name="T77" fmla="*/ 76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6" h="859">
                  <a:moveTo>
                    <a:pt x="849" y="768"/>
                  </a:moveTo>
                  <a:cubicBezTo>
                    <a:pt x="856" y="800"/>
                    <a:pt x="854" y="829"/>
                    <a:pt x="821" y="844"/>
                  </a:cubicBezTo>
                  <a:cubicBezTo>
                    <a:pt x="791" y="859"/>
                    <a:pt x="767" y="844"/>
                    <a:pt x="747" y="821"/>
                  </a:cubicBezTo>
                  <a:cubicBezTo>
                    <a:pt x="737" y="809"/>
                    <a:pt x="725" y="799"/>
                    <a:pt x="714" y="788"/>
                  </a:cubicBezTo>
                  <a:cubicBezTo>
                    <a:pt x="705" y="777"/>
                    <a:pt x="716" y="770"/>
                    <a:pt x="720" y="762"/>
                  </a:cubicBezTo>
                  <a:cubicBezTo>
                    <a:pt x="725" y="754"/>
                    <a:pt x="736" y="748"/>
                    <a:pt x="732" y="739"/>
                  </a:cubicBezTo>
                  <a:cubicBezTo>
                    <a:pt x="730" y="733"/>
                    <a:pt x="721" y="738"/>
                    <a:pt x="716" y="740"/>
                  </a:cubicBezTo>
                  <a:cubicBezTo>
                    <a:pt x="707" y="742"/>
                    <a:pt x="699" y="744"/>
                    <a:pt x="696" y="733"/>
                  </a:cubicBezTo>
                  <a:cubicBezTo>
                    <a:pt x="696" y="730"/>
                    <a:pt x="696" y="728"/>
                    <a:pt x="696" y="726"/>
                  </a:cubicBezTo>
                  <a:cubicBezTo>
                    <a:pt x="697" y="717"/>
                    <a:pt x="712" y="707"/>
                    <a:pt x="701" y="699"/>
                  </a:cubicBezTo>
                  <a:cubicBezTo>
                    <a:pt x="693" y="691"/>
                    <a:pt x="683" y="701"/>
                    <a:pt x="673" y="705"/>
                  </a:cubicBezTo>
                  <a:cubicBezTo>
                    <a:pt x="664" y="709"/>
                    <a:pt x="654" y="713"/>
                    <a:pt x="647" y="701"/>
                  </a:cubicBezTo>
                  <a:cubicBezTo>
                    <a:pt x="644" y="692"/>
                    <a:pt x="649" y="685"/>
                    <a:pt x="653" y="678"/>
                  </a:cubicBezTo>
                  <a:cubicBezTo>
                    <a:pt x="657" y="671"/>
                    <a:pt x="666" y="665"/>
                    <a:pt x="658" y="656"/>
                  </a:cubicBezTo>
                  <a:cubicBezTo>
                    <a:pt x="652" y="649"/>
                    <a:pt x="643" y="654"/>
                    <a:pt x="636" y="657"/>
                  </a:cubicBezTo>
                  <a:cubicBezTo>
                    <a:pt x="623" y="662"/>
                    <a:pt x="610" y="667"/>
                    <a:pt x="599" y="653"/>
                  </a:cubicBezTo>
                  <a:cubicBezTo>
                    <a:pt x="595" y="642"/>
                    <a:pt x="606" y="625"/>
                    <a:pt x="586" y="620"/>
                  </a:cubicBezTo>
                  <a:cubicBezTo>
                    <a:pt x="571" y="616"/>
                    <a:pt x="554" y="623"/>
                    <a:pt x="541" y="611"/>
                  </a:cubicBezTo>
                  <a:cubicBezTo>
                    <a:pt x="530" y="604"/>
                    <a:pt x="528" y="593"/>
                    <a:pt x="522" y="583"/>
                  </a:cubicBezTo>
                  <a:cubicBezTo>
                    <a:pt x="477" y="534"/>
                    <a:pt x="438" y="478"/>
                    <a:pt x="385" y="440"/>
                  </a:cubicBezTo>
                  <a:cubicBezTo>
                    <a:pt x="348" y="414"/>
                    <a:pt x="314" y="387"/>
                    <a:pt x="281" y="356"/>
                  </a:cubicBezTo>
                  <a:cubicBezTo>
                    <a:pt x="270" y="345"/>
                    <a:pt x="265" y="356"/>
                    <a:pt x="258" y="362"/>
                  </a:cubicBezTo>
                  <a:cubicBezTo>
                    <a:pt x="241" y="376"/>
                    <a:pt x="229" y="396"/>
                    <a:pt x="208" y="406"/>
                  </a:cubicBezTo>
                  <a:cubicBezTo>
                    <a:pt x="206" y="406"/>
                    <a:pt x="205" y="406"/>
                    <a:pt x="203" y="405"/>
                  </a:cubicBezTo>
                  <a:cubicBezTo>
                    <a:pt x="178" y="393"/>
                    <a:pt x="168" y="368"/>
                    <a:pt x="150" y="350"/>
                  </a:cubicBezTo>
                  <a:cubicBezTo>
                    <a:pt x="110" y="310"/>
                    <a:pt x="67" y="274"/>
                    <a:pt x="30" y="232"/>
                  </a:cubicBezTo>
                  <a:cubicBezTo>
                    <a:pt x="18" y="218"/>
                    <a:pt x="0" y="206"/>
                    <a:pt x="9" y="183"/>
                  </a:cubicBezTo>
                  <a:cubicBezTo>
                    <a:pt x="68" y="120"/>
                    <a:pt x="129" y="58"/>
                    <a:pt x="194" y="0"/>
                  </a:cubicBezTo>
                  <a:cubicBezTo>
                    <a:pt x="217" y="0"/>
                    <a:pt x="231" y="15"/>
                    <a:pt x="244" y="30"/>
                  </a:cubicBezTo>
                  <a:cubicBezTo>
                    <a:pt x="286" y="79"/>
                    <a:pt x="335" y="121"/>
                    <a:pt x="376" y="171"/>
                  </a:cubicBezTo>
                  <a:cubicBezTo>
                    <a:pt x="404" y="205"/>
                    <a:pt x="406" y="203"/>
                    <a:pt x="375" y="236"/>
                  </a:cubicBezTo>
                  <a:cubicBezTo>
                    <a:pt x="368" y="243"/>
                    <a:pt x="361" y="249"/>
                    <a:pt x="359" y="259"/>
                  </a:cubicBezTo>
                  <a:cubicBezTo>
                    <a:pt x="363" y="293"/>
                    <a:pt x="395" y="305"/>
                    <a:pt x="413" y="327"/>
                  </a:cubicBezTo>
                  <a:cubicBezTo>
                    <a:pt x="424" y="340"/>
                    <a:pt x="435" y="351"/>
                    <a:pt x="429" y="370"/>
                  </a:cubicBezTo>
                  <a:cubicBezTo>
                    <a:pt x="447" y="411"/>
                    <a:pt x="486" y="434"/>
                    <a:pt x="514" y="465"/>
                  </a:cubicBezTo>
                  <a:cubicBezTo>
                    <a:pt x="518" y="470"/>
                    <a:pt x="525" y="466"/>
                    <a:pt x="531" y="467"/>
                  </a:cubicBezTo>
                  <a:cubicBezTo>
                    <a:pt x="560" y="508"/>
                    <a:pt x="596" y="540"/>
                    <a:pt x="640" y="565"/>
                  </a:cubicBezTo>
                  <a:cubicBezTo>
                    <a:pt x="646" y="568"/>
                    <a:pt x="652" y="574"/>
                    <a:pt x="655" y="580"/>
                  </a:cubicBezTo>
                  <a:cubicBezTo>
                    <a:pt x="699" y="663"/>
                    <a:pt x="782" y="707"/>
                    <a:pt x="849" y="768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2877DBDA-BED5-FAD5-30EC-EB01DEB83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2591"/>
              <a:ext cx="1310" cy="195"/>
            </a:xfrm>
            <a:custGeom>
              <a:avLst/>
              <a:gdLst>
                <a:gd name="T0" fmla="*/ 40 w 777"/>
                <a:gd name="T1" fmla="*/ 113 h 116"/>
                <a:gd name="T2" fmla="*/ 5 w 777"/>
                <a:gd name="T3" fmla="*/ 91 h 116"/>
                <a:gd name="T4" fmla="*/ 60 w 777"/>
                <a:gd name="T5" fmla="*/ 12 h 116"/>
                <a:gd name="T6" fmla="*/ 111 w 777"/>
                <a:gd name="T7" fmla="*/ 0 h 116"/>
                <a:gd name="T8" fmla="*/ 673 w 777"/>
                <a:gd name="T9" fmla="*/ 0 h 116"/>
                <a:gd name="T10" fmla="*/ 724 w 777"/>
                <a:gd name="T11" fmla="*/ 12 h 116"/>
                <a:gd name="T12" fmla="*/ 777 w 777"/>
                <a:gd name="T13" fmla="*/ 42 h 116"/>
                <a:gd name="T14" fmla="*/ 774 w 777"/>
                <a:gd name="T15" fmla="*/ 60 h 116"/>
                <a:gd name="T16" fmla="*/ 718 w 777"/>
                <a:gd name="T17" fmla="*/ 109 h 116"/>
                <a:gd name="T18" fmla="*/ 78 w 777"/>
                <a:gd name="T19" fmla="*/ 110 h 116"/>
                <a:gd name="T20" fmla="*/ 40 w 777"/>
                <a:gd name="T21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7" h="116">
                  <a:moveTo>
                    <a:pt x="40" y="113"/>
                  </a:moveTo>
                  <a:cubicBezTo>
                    <a:pt x="22" y="116"/>
                    <a:pt x="16" y="100"/>
                    <a:pt x="5" y="91"/>
                  </a:cubicBezTo>
                  <a:cubicBezTo>
                    <a:pt x="0" y="29"/>
                    <a:pt x="8" y="17"/>
                    <a:pt x="60" y="12"/>
                  </a:cubicBezTo>
                  <a:cubicBezTo>
                    <a:pt x="75" y="0"/>
                    <a:pt x="93" y="0"/>
                    <a:pt x="111" y="0"/>
                  </a:cubicBezTo>
                  <a:cubicBezTo>
                    <a:pt x="299" y="0"/>
                    <a:pt x="486" y="0"/>
                    <a:pt x="673" y="0"/>
                  </a:cubicBezTo>
                  <a:cubicBezTo>
                    <a:pt x="691" y="0"/>
                    <a:pt x="709" y="0"/>
                    <a:pt x="724" y="12"/>
                  </a:cubicBezTo>
                  <a:cubicBezTo>
                    <a:pt x="747" y="13"/>
                    <a:pt x="769" y="15"/>
                    <a:pt x="777" y="42"/>
                  </a:cubicBezTo>
                  <a:cubicBezTo>
                    <a:pt x="776" y="48"/>
                    <a:pt x="775" y="54"/>
                    <a:pt x="774" y="60"/>
                  </a:cubicBezTo>
                  <a:cubicBezTo>
                    <a:pt x="770" y="103"/>
                    <a:pt x="763" y="109"/>
                    <a:pt x="718" y="109"/>
                  </a:cubicBezTo>
                  <a:cubicBezTo>
                    <a:pt x="505" y="110"/>
                    <a:pt x="291" y="109"/>
                    <a:pt x="78" y="110"/>
                  </a:cubicBezTo>
                  <a:cubicBezTo>
                    <a:pt x="65" y="110"/>
                    <a:pt x="52" y="106"/>
                    <a:pt x="40" y="113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D8CD094-E573-2435-2AE2-F3A5F3EB4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2" y="1920"/>
              <a:ext cx="613" cy="512"/>
            </a:xfrm>
            <a:custGeom>
              <a:avLst/>
              <a:gdLst>
                <a:gd name="T0" fmla="*/ 323 w 364"/>
                <a:gd name="T1" fmla="*/ 304 h 304"/>
                <a:gd name="T2" fmla="*/ 296 w 364"/>
                <a:gd name="T3" fmla="*/ 297 h 304"/>
                <a:gd name="T4" fmla="*/ 133 w 364"/>
                <a:gd name="T5" fmla="*/ 138 h 304"/>
                <a:gd name="T6" fmla="*/ 83 w 364"/>
                <a:gd name="T7" fmla="*/ 90 h 304"/>
                <a:gd name="T8" fmla="*/ 3 w 364"/>
                <a:gd name="T9" fmla="*/ 6 h 304"/>
                <a:gd name="T10" fmla="*/ 1 w 364"/>
                <a:gd name="T11" fmla="*/ 2 h 304"/>
                <a:gd name="T12" fmla="*/ 3 w 364"/>
                <a:gd name="T13" fmla="*/ 0 h 304"/>
                <a:gd name="T14" fmla="*/ 138 w 364"/>
                <a:gd name="T15" fmla="*/ 49 h 304"/>
                <a:gd name="T16" fmla="*/ 322 w 364"/>
                <a:gd name="T17" fmla="*/ 134 h 304"/>
                <a:gd name="T18" fmla="*/ 347 w 364"/>
                <a:gd name="T19" fmla="*/ 223 h 304"/>
                <a:gd name="T20" fmla="*/ 351 w 364"/>
                <a:gd name="T21" fmla="*/ 290 h 304"/>
                <a:gd name="T22" fmla="*/ 323 w 364"/>
                <a:gd name="T23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4" h="304">
                  <a:moveTo>
                    <a:pt x="323" y="304"/>
                  </a:moveTo>
                  <a:cubicBezTo>
                    <a:pt x="313" y="302"/>
                    <a:pt x="301" y="303"/>
                    <a:pt x="296" y="297"/>
                  </a:cubicBezTo>
                  <a:cubicBezTo>
                    <a:pt x="243" y="242"/>
                    <a:pt x="169" y="210"/>
                    <a:pt x="133" y="138"/>
                  </a:cubicBezTo>
                  <a:cubicBezTo>
                    <a:pt x="122" y="115"/>
                    <a:pt x="104" y="102"/>
                    <a:pt x="83" y="90"/>
                  </a:cubicBezTo>
                  <a:cubicBezTo>
                    <a:pt x="48" y="71"/>
                    <a:pt x="14" y="49"/>
                    <a:pt x="3" y="6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8" y="16"/>
                    <a:pt x="92" y="36"/>
                    <a:pt x="138" y="49"/>
                  </a:cubicBezTo>
                  <a:cubicBezTo>
                    <a:pt x="205" y="67"/>
                    <a:pt x="264" y="99"/>
                    <a:pt x="322" y="134"/>
                  </a:cubicBezTo>
                  <a:cubicBezTo>
                    <a:pt x="347" y="159"/>
                    <a:pt x="339" y="193"/>
                    <a:pt x="347" y="223"/>
                  </a:cubicBezTo>
                  <a:cubicBezTo>
                    <a:pt x="353" y="244"/>
                    <a:pt x="364" y="267"/>
                    <a:pt x="351" y="290"/>
                  </a:cubicBezTo>
                  <a:cubicBezTo>
                    <a:pt x="339" y="291"/>
                    <a:pt x="330" y="296"/>
                    <a:pt x="323" y="304"/>
                  </a:cubicBezTo>
                  <a:close/>
                </a:path>
              </a:pathLst>
            </a:custGeom>
            <a:solidFill>
              <a:srgbClr val="F2B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EC50F79-4964-636C-3C72-E45EA9820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5" y="2555"/>
              <a:ext cx="1119" cy="56"/>
            </a:xfrm>
            <a:custGeom>
              <a:avLst/>
              <a:gdLst>
                <a:gd name="T0" fmla="*/ 664 w 664"/>
                <a:gd name="T1" fmla="*/ 33 h 33"/>
                <a:gd name="T2" fmla="*/ 0 w 664"/>
                <a:gd name="T3" fmla="*/ 33 h 33"/>
                <a:gd name="T4" fmla="*/ 41 w 664"/>
                <a:gd name="T5" fmla="*/ 0 h 33"/>
                <a:gd name="T6" fmla="*/ 623 w 664"/>
                <a:gd name="T7" fmla="*/ 1 h 33"/>
                <a:gd name="T8" fmla="*/ 664 w 66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4" h="33">
                  <a:moveTo>
                    <a:pt x="664" y="33"/>
                  </a:moveTo>
                  <a:cubicBezTo>
                    <a:pt x="443" y="33"/>
                    <a:pt x="222" y="33"/>
                    <a:pt x="0" y="33"/>
                  </a:cubicBezTo>
                  <a:cubicBezTo>
                    <a:pt x="2" y="7"/>
                    <a:pt x="17" y="0"/>
                    <a:pt x="41" y="0"/>
                  </a:cubicBezTo>
                  <a:cubicBezTo>
                    <a:pt x="235" y="1"/>
                    <a:pt x="429" y="1"/>
                    <a:pt x="623" y="1"/>
                  </a:cubicBezTo>
                  <a:cubicBezTo>
                    <a:pt x="647" y="1"/>
                    <a:pt x="663" y="7"/>
                    <a:pt x="664" y="33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4337C329-4584-3A1C-6BDA-24E1CD664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4" y="1510"/>
              <a:ext cx="473" cy="480"/>
            </a:xfrm>
            <a:custGeom>
              <a:avLst/>
              <a:gdLst>
                <a:gd name="T0" fmla="*/ 281 w 281"/>
                <a:gd name="T1" fmla="*/ 241 h 285"/>
                <a:gd name="T2" fmla="*/ 206 w 281"/>
                <a:gd name="T3" fmla="*/ 249 h 285"/>
                <a:gd name="T4" fmla="*/ 41 w 281"/>
                <a:gd name="T5" fmla="*/ 83 h 285"/>
                <a:gd name="T6" fmla="*/ 47 w 281"/>
                <a:gd name="T7" fmla="*/ 0 h 285"/>
                <a:gd name="T8" fmla="*/ 168 w 281"/>
                <a:gd name="T9" fmla="*/ 100 h 285"/>
                <a:gd name="T10" fmla="*/ 262 w 281"/>
                <a:gd name="T11" fmla="*/ 194 h 285"/>
                <a:gd name="T12" fmla="*/ 281 w 281"/>
                <a:gd name="T1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85">
                  <a:moveTo>
                    <a:pt x="281" y="241"/>
                  </a:moveTo>
                  <a:cubicBezTo>
                    <a:pt x="249" y="284"/>
                    <a:pt x="242" y="285"/>
                    <a:pt x="206" y="249"/>
                  </a:cubicBezTo>
                  <a:cubicBezTo>
                    <a:pt x="151" y="194"/>
                    <a:pt x="96" y="138"/>
                    <a:pt x="41" y="83"/>
                  </a:cubicBezTo>
                  <a:cubicBezTo>
                    <a:pt x="0" y="42"/>
                    <a:pt x="0" y="37"/>
                    <a:pt x="47" y="0"/>
                  </a:cubicBezTo>
                  <a:cubicBezTo>
                    <a:pt x="98" y="21"/>
                    <a:pt x="131" y="63"/>
                    <a:pt x="168" y="100"/>
                  </a:cubicBezTo>
                  <a:cubicBezTo>
                    <a:pt x="200" y="131"/>
                    <a:pt x="225" y="169"/>
                    <a:pt x="262" y="194"/>
                  </a:cubicBezTo>
                  <a:cubicBezTo>
                    <a:pt x="281" y="206"/>
                    <a:pt x="276" y="225"/>
                    <a:pt x="281" y="24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715FBE1C-5EA2-9290-EF8F-24D809F96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" y="957"/>
              <a:ext cx="477" cy="480"/>
            </a:xfrm>
            <a:custGeom>
              <a:avLst/>
              <a:gdLst>
                <a:gd name="T0" fmla="*/ 1 w 283"/>
                <a:gd name="T1" fmla="*/ 43 h 285"/>
                <a:gd name="T2" fmla="*/ 80 w 283"/>
                <a:gd name="T3" fmla="*/ 38 h 285"/>
                <a:gd name="T4" fmla="*/ 243 w 283"/>
                <a:gd name="T5" fmla="*/ 202 h 285"/>
                <a:gd name="T6" fmla="*/ 235 w 283"/>
                <a:gd name="T7" fmla="*/ 285 h 285"/>
                <a:gd name="T8" fmla="*/ 172 w 283"/>
                <a:gd name="T9" fmla="*/ 238 h 285"/>
                <a:gd name="T10" fmla="*/ 24 w 283"/>
                <a:gd name="T11" fmla="*/ 92 h 285"/>
                <a:gd name="T12" fmla="*/ 1 w 283"/>
                <a:gd name="T13" fmla="*/ 4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85">
                  <a:moveTo>
                    <a:pt x="1" y="43"/>
                  </a:moveTo>
                  <a:cubicBezTo>
                    <a:pt x="37" y="0"/>
                    <a:pt x="42" y="0"/>
                    <a:pt x="80" y="38"/>
                  </a:cubicBezTo>
                  <a:cubicBezTo>
                    <a:pt x="134" y="93"/>
                    <a:pt x="188" y="148"/>
                    <a:pt x="243" y="202"/>
                  </a:cubicBezTo>
                  <a:cubicBezTo>
                    <a:pt x="283" y="243"/>
                    <a:pt x="282" y="250"/>
                    <a:pt x="235" y="285"/>
                  </a:cubicBezTo>
                  <a:cubicBezTo>
                    <a:pt x="206" y="280"/>
                    <a:pt x="190" y="259"/>
                    <a:pt x="172" y="238"/>
                  </a:cubicBezTo>
                  <a:cubicBezTo>
                    <a:pt x="125" y="187"/>
                    <a:pt x="75" y="139"/>
                    <a:pt x="24" y="92"/>
                  </a:cubicBezTo>
                  <a:cubicBezTo>
                    <a:pt x="9" y="77"/>
                    <a:pt x="0" y="64"/>
                    <a:pt x="1" y="43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8A55F92-E39F-C53A-3C10-ABAFA3DC9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2154"/>
              <a:ext cx="367" cy="336"/>
            </a:xfrm>
            <a:custGeom>
              <a:avLst/>
              <a:gdLst>
                <a:gd name="T0" fmla="*/ 186 w 218"/>
                <a:gd name="T1" fmla="*/ 129 h 199"/>
                <a:gd name="T2" fmla="*/ 202 w 218"/>
                <a:gd name="T3" fmla="*/ 130 h 199"/>
                <a:gd name="T4" fmla="*/ 214 w 218"/>
                <a:gd name="T5" fmla="*/ 165 h 199"/>
                <a:gd name="T6" fmla="*/ 202 w 218"/>
                <a:gd name="T7" fmla="*/ 185 h 199"/>
                <a:gd name="T8" fmla="*/ 122 w 218"/>
                <a:gd name="T9" fmla="*/ 164 h 199"/>
                <a:gd name="T10" fmla="*/ 89 w 218"/>
                <a:gd name="T11" fmla="*/ 158 h 199"/>
                <a:gd name="T12" fmla="*/ 60 w 218"/>
                <a:gd name="T13" fmla="*/ 113 h 199"/>
                <a:gd name="T14" fmla="*/ 12 w 218"/>
                <a:gd name="T15" fmla="*/ 34 h 199"/>
                <a:gd name="T16" fmla="*/ 31 w 218"/>
                <a:gd name="T17" fmla="*/ 3 h 199"/>
                <a:gd name="T18" fmla="*/ 75 w 218"/>
                <a:gd name="T19" fmla="*/ 8 h 199"/>
                <a:gd name="T20" fmla="*/ 88 w 218"/>
                <a:gd name="T21" fmla="*/ 45 h 199"/>
                <a:gd name="T22" fmla="*/ 123 w 218"/>
                <a:gd name="T23" fmla="*/ 44 h 199"/>
                <a:gd name="T24" fmla="*/ 138 w 218"/>
                <a:gd name="T25" fmla="*/ 95 h 199"/>
                <a:gd name="T26" fmla="*/ 159 w 218"/>
                <a:gd name="T27" fmla="*/ 94 h 199"/>
                <a:gd name="T28" fmla="*/ 186 w 218"/>
                <a:gd name="T29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199">
                  <a:moveTo>
                    <a:pt x="186" y="129"/>
                  </a:moveTo>
                  <a:cubicBezTo>
                    <a:pt x="190" y="144"/>
                    <a:pt x="197" y="129"/>
                    <a:pt x="202" y="130"/>
                  </a:cubicBezTo>
                  <a:cubicBezTo>
                    <a:pt x="218" y="138"/>
                    <a:pt x="213" y="152"/>
                    <a:pt x="214" y="165"/>
                  </a:cubicBezTo>
                  <a:cubicBezTo>
                    <a:pt x="210" y="172"/>
                    <a:pt x="206" y="178"/>
                    <a:pt x="202" y="185"/>
                  </a:cubicBezTo>
                  <a:cubicBezTo>
                    <a:pt x="173" y="189"/>
                    <a:pt x="143" y="199"/>
                    <a:pt x="122" y="164"/>
                  </a:cubicBezTo>
                  <a:cubicBezTo>
                    <a:pt x="118" y="158"/>
                    <a:pt x="101" y="160"/>
                    <a:pt x="89" y="158"/>
                  </a:cubicBezTo>
                  <a:cubicBezTo>
                    <a:pt x="74" y="146"/>
                    <a:pt x="79" y="122"/>
                    <a:pt x="60" y="113"/>
                  </a:cubicBezTo>
                  <a:cubicBezTo>
                    <a:pt x="34" y="94"/>
                    <a:pt x="37" y="56"/>
                    <a:pt x="12" y="34"/>
                  </a:cubicBezTo>
                  <a:cubicBezTo>
                    <a:pt x="0" y="23"/>
                    <a:pt x="17" y="9"/>
                    <a:pt x="31" y="3"/>
                  </a:cubicBezTo>
                  <a:cubicBezTo>
                    <a:pt x="44" y="17"/>
                    <a:pt x="61" y="0"/>
                    <a:pt x="75" y="8"/>
                  </a:cubicBezTo>
                  <a:cubicBezTo>
                    <a:pt x="74" y="22"/>
                    <a:pt x="76" y="35"/>
                    <a:pt x="88" y="45"/>
                  </a:cubicBezTo>
                  <a:cubicBezTo>
                    <a:pt x="100" y="62"/>
                    <a:pt x="112" y="46"/>
                    <a:pt x="123" y="44"/>
                  </a:cubicBezTo>
                  <a:cubicBezTo>
                    <a:pt x="136" y="59"/>
                    <a:pt x="131" y="79"/>
                    <a:pt x="138" y="95"/>
                  </a:cubicBezTo>
                  <a:cubicBezTo>
                    <a:pt x="146" y="103"/>
                    <a:pt x="152" y="94"/>
                    <a:pt x="159" y="94"/>
                  </a:cubicBezTo>
                  <a:cubicBezTo>
                    <a:pt x="175" y="100"/>
                    <a:pt x="182" y="114"/>
                    <a:pt x="186" y="129"/>
                  </a:cubicBezTo>
                  <a:close/>
                </a:path>
              </a:pathLst>
            </a:custGeom>
            <a:solidFill>
              <a:srgbClr val="EF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381B77AB-7633-F7F0-91FE-16567147A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2" y="1114"/>
              <a:ext cx="381" cy="460"/>
            </a:xfrm>
            <a:custGeom>
              <a:avLst/>
              <a:gdLst>
                <a:gd name="T0" fmla="*/ 165 w 226"/>
                <a:gd name="T1" fmla="*/ 273 h 273"/>
                <a:gd name="T2" fmla="*/ 171 w 226"/>
                <a:gd name="T3" fmla="*/ 253 h 273"/>
                <a:gd name="T4" fmla="*/ 166 w 226"/>
                <a:gd name="T5" fmla="*/ 182 h 273"/>
                <a:gd name="T6" fmla="*/ 0 w 226"/>
                <a:gd name="T7" fmla="*/ 14 h 273"/>
                <a:gd name="T8" fmla="*/ 15 w 226"/>
                <a:gd name="T9" fmla="*/ 5 h 273"/>
                <a:gd name="T10" fmla="*/ 52 w 226"/>
                <a:gd name="T11" fmla="*/ 20 h 273"/>
                <a:gd name="T12" fmla="*/ 208 w 226"/>
                <a:gd name="T13" fmla="*/ 176 h 273"/>
                <a:gd name="T14" fmla="*/ 221 w 226"/>
                <a:gd name="T15" fmla="*/ 206 h 273"/>
                <a:gd name="T16" fmla="*/ 165 w 226"/>
                <a:gd name="T17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273">
                  <a:moveTo>
                    <a:pt x="165" y="273"/>
                  </a:moveTo>
                  <a:cubicBezTo>
                    <a:pt x="164" y="265"/>
                    <a:pt x="165" y="257"/>
                    <a:pt x="171" y="253"/>
                  </a:cubicBezTo>
                  <a:cubicBezTo>
                    <a:pt x="212" y="226"/>
                    <a:pt x="189" y="207"/>
                    <a:pt x="166" y="182"/>
                  </a:cubicBezTo>
                  <a:cubicBezTo>
                    <a:pt x="113" y="124"/>
                    <a:pt x="59" y="66"/>
                    <a:pt x="0" y="14"/>
                  </a:cubicBezTo>
                  <a:cubicBezTo>
                    <a:pt x="3" y="7"/>
                    <a:pt x="9" y="7"/>
                    <a:pt x="15" y="5"/>
                  </a:cubicBezTo>
                  <a:cubicBezTo>
                    <a:pt x="31" y="0"/>
                    <a:pt x="42" y="10"/>
                    <a:pt x="52" y="20"/>
                  </a:cubicBezTo>
                  <a:cubicBezTo>
                    <a:pt x="104" y="71"/>
                    <a:pt x="156" y="123"/>
                    <a:pt x="208" y="176"/>
                  </a:cubicBezTo>
                  <a:cubicBezTo>
                    <a:pt x="216" y="184"/>
                    <a:pt x="226" y="192"/>
                    <a:pt x="221" y="206"/>
                  </a:cubicBezTo>
                  <a:cubicBezTo>
                    <a:pt x="213" y="237"/>
                    <a:pt x="186" y="253"/>
                    <a:pt x="165" y="273"/>
                  </a:cubicBezTo>
                  <a:close/>
                </a:path>
              </a:pathLst>
            </a:custGeom>
            <a:solidFill>
              <a:srgbClr val="643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24A5121C-5125-2AE5-62FA-088634C00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" y="1029"/>
              <a:ext cx="418" cy="419"/>
            </a:xfrm>
            <a:custGeom>
              <a:avLst/>
              <a:gdLst>
                <a:gd name="T0" fmla="*/ 14 w 248"/>
                <a:gd name="T1" fmla="*/ 0 h 248"/>
                <a:gd name="T2" fmla="*/ 41 w 248"/>
                <a:gd name="T3" fmla="*/ 39 h 248"/>
                <a:gd name="T4" fmla="*/ 210 w 248"/>
                <a:gd name="T5" fmla="*/ 213 h 248"/>
                <a:gd name="T6" fmla="*/ 248 w 248"/>
                <a:gd name="T7" fmla="*/ 242 h 248"/>
                <a:gd name="T8" fmla="*/ 212 w 248"/>
                <a:gd name="T9" fmla="*/ 241 h 248"/>
                <a:gd name="T10" fmla="*/ 188 w 248"/>
                <a:gd name="T11" fmla="*/ 227 h 248"/>
                <a:gd name="T12" fmla="*/ 27 w 248"/>
                <a:gd name="T13" fmla="*/ 66 h 248"/>
                <a:gd name="T14" fmla="*/ 14 w 248"/>
                <a:gd name="T15" fmla="*/ 42 h 248"/>
                <a:gd name="T16" fmla="*/ 14 w 248"/>
                <a:gd name="T1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48">
                  <a:moveTo>
                    <a:pt x="14" y="0"/>
                  </a:moveTo>
                  <a:cubicBezTo>
                    <a:pt x="21" y="15"/>
                    <a:pt x="29" y="27"/>
                    <a:pt x="41" y="39"/>
                  </a:cubicBezTo>
                  <a:cubicBezTo>
                    <a:pt x="97" y="97"/>
                    <a:pt x="162" y="147"/>
                    <a:pt x="210" y="213"/>
                  </a:cubicBezTo>
                  <a:cubicBezTo>
                    <a:pt x="219" y="225"/>
                    <a:pt x="235" y="232"/>
                    <a:pt x="248" y="242"/>
                  </a:cubicBezTo>
                  <a:cubicBezTo>
                    <a:pt x="236" y="248"/>
                    <a:pt x="224" y="240"/>
                    <a:pt x="212" y="241"/>
                  </a:cubicBezTo>
                  <a:cubicBezTo>
                    <a:pt x="202" y="241"/>
                    <a:pt x="195" y="234"/>
                    <a:pt x="188" y="227"/>
                  </a:cubicBezTo>
                  <a:cubicBezTo>
                    <a:pt x="134" y="174"/>
                    <a:pt x="81" y="120"/>
                    <a:pt x="27" y="66"/>
                  </a:cubicBezTo>
                  <a:cubicBezTo>
                    <a:pt x="21" y="60"/>
                    <a:pt x="14" y="53"/>
                    <a:pt x="14" y="42"/>
                  </a:cubicBezTo>
                  <a:cubicBezTo>
                    <a:pt x="16" y="28"/>
                    <a:pt x="0" y="14"/>
                    <a:pt x="14" y="0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73E6504A-0296-5D15-5EC2-C2EA8A97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2" y="2662"/>
              <a:ext cx="1250" cy="124"/>
            </a:xfrm>
            <a:custGeom>
              <a:avLst/>
              <a:gdLst>
                <a:gd name="T0" fmla="*/ 0 w 742"/>
                <a:gd name="T1" fmla="*/ 71 h 74"/>
                <a:gd name="T2" fmla="*/ 40 w 742"/>
                <a:gd name="T3" fmla="*/ 64 h 74"/>
                <a:gd name="T4" fmla="*/ 629 w 742"/>
                <a:gd name="T5" fmla="*/ 64 h 74"/>
                <a:gd name="T6" fmla="*/ 737 w 742"/>
                <a:gd name="T7" fmla="*/ 0 h 74"/>
                <a:gd name="T8" fmla="*/ 742 w 742"/>
                <a:gd name="T9" fmla="*/ 14 h 74"/>
                <a:gd name="T10" fmla="*/ 680 w 742"/>
                <a:gd name="T11" fmla="*/ 74 h 74"/>
                <a:gd name="T12" fmla="*/ 28 w 742"/>
                <a:gd name="T13" fmla="*/ 74 h 74"/>
                <a:gd name="T14" fmla="*/ 0 w 742"/>
                <a:gd name="T15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2" h="74">
                  <a:moveTo>
                    <a:pt x="0" y="71"/>
                  </a:moveTo>
                  <a:cubicBezTo>
                    <a:pt x="11" y="59"/>
                    <a:pt x="27" y="64"/>
                    <a:pt x="40" y="64"/>
                  </a:cubicBezTo>
                  <a:cubicBezTo>
                    <a:pt x="237" y="64"/>
                    <a:pt x="433" y="63"/>
                    <a:pt x="629" y="64"/>
                  </a:cubicBezTo>
                  <a:cubicBezTo>
                    <a:pt x="679" y="64"/>
                    <a:pt x="731" y="72"/>
                    <a:pt x="737" y="0"/>
                  </a:cubicBezTo>
                  <a:cubicBezTo>
                    <a:pt x="739" y="5"/>
                    <a:pt x="741" y="10"/>
                    <a:pt x="742" y="14"/>
                  </a:cubicBezTo>
                  <a:cubicBezTo>
                    <a:pt x="738" y="65"/>
                    <a:pt x="730" y="74"/>
                    <a:pt x="680" y="74"/>
                  </a:cubicBezTo>
                  <a:cubicBezTo>
                    <a:pt x="462" y="74"/>
                    <a:pt x="245" y="74"/>
                    <a:pt x="28" y="74"/>
                  </a:cubicBezTo>
                  <a:cubicBezTo>
                    <a:pt x="18" y="74"/>
                    <a:pt x="9" y="72"/>
                    <a:pt x="0" y="7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40C254B5-815E-4D64-90C8-4F5848289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" y="1503"/>
              <a:ext cx="397" cy="413"/>
            </a:xfrm>
            <a:custGeom>
              <a:avLst/>
              <a:gdLst>
                <a:gd name="T0" fmla="*/ 234 w 236"/>
                <a:gd name="T1" fmla="*/ 245 h 245"/>
                <a:gd name="T2" fmla="*/ 170 w 236"/>
                <a:gd name="T3" fmla="*/ 172 h 245"/>
                <a:gd name="T4" fmla="*/ 0 w 236"/>
                <a:gd name="T5" fmla="*/ 4 h 245"/>
                <a:gd name="T6" fmla="*/ 28 w 236"/>
                <a:gd name="T7" fmla="*/ 4 h 245"/>
                <a:gd name="T8" fmla="*/ 63 w 236"/>
                <a:gd name="T9" fmla="*/ 20 h 245"/>
                <a:gd name="T10" fmla="*/ 224 w 236"/>
                <a:gd name="T11" fmla="*/ 182 h 245"/>
                <a:gd name="T12" fmla="*/ 236 w 236"/>
                <a:gd name="T13" fmla="*/ 203 h 245"/>
                <a:gd name="T14" fmla="*/ 234 w 236"/>
                <a:gd name="T15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245">
                  <a:moveTo>
                    <a:pt x="234" y="245"/>
                  </a:moveTo>
                  <a:cubicBezTo>
                    <a:pt x="232" y="205"/>
                    <a:pt x="190" y="198"/>
                    <a:pt x="170" y="172"/>
                  </a:cubicBezTo>
                  <a:cubicBezTo>
                    <a:pt x="119" y="111"/>
                    <a:pt x="62" y="55"/>
                    <a:pt x="0" y="4"/>
                  </a:cubicBezTo>
                  <a:cubicBezTo>
                    <a:pt x="10" y="0"/>
                    <a:pt x="19" y="4"/>
                    <a:pt x="28" y="4"/>
                  </a:cubicBezTo>
                  <a:cubicBezTo>
                    <a:pt x="40" y="8"/>
                    <a:pt x="53" y="10"/>
                    <a:pt x="63" y="20"/>
                  </a:cubicBezTo>
                  <a:cubicBezTo>
                    <a:pt x="116" y="74"/>
                    <a:pt x="171" y="128"/>
                    <a:pt x="224" y="182"/>
                  </a:cubicBezTo>
                  <a:cubicBezTo>
                    <a:pt x="230" y="188"/>
                    <a:pt x="235" y="194"/>
                    <a:pt x="236" y="203"/>
                  </a:cubicBezTo>
                  <a:cubicBezTo>
                    <a:pt x="235" y="217"/>
                    <a:pt x="235" y="231"/>
                    <a:pt x="234" y="245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F7EB600E-78FA-2AA1-941D-A6D0C5B37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0" y="1496"/>
              <a:ext cx="396" cy="349"/>
            </a:xfrm>
            <a:custGeom>
              <a:avLst/>
              <a:gdLst>
                <a:gd name="T0" fmla="*/ 208 w 235"/>
                <a:gd name="T1" fmla="*/ 207 h 207"/>
                <a:gd name="T2" fmla="*/ 32 w 235"/>
                <a:gd name="T3" fmla="*/ 36 h 207"/>
                <a:gd name="T4" fmla="*/ 0 w 235"/>
                <a:gd name="T5" fmla="*/ 8 h 207"/>
                <a:gd name="T6" fmla="*/ 22 w 235"/>
                <a:gd name="T7" fmla="*/ 0 h 207"/>
                <a:gd name="T8" fmla="*/ 89 w 235"/>
                <a:gd name="T9" fmla="*/ 52 h 207"/>
                <a:gd name="T10" fmla="*/ 214 w 235"/>
                <a:gd name="T11" fmla="*/ 178 h 207"/>
                <a:gd name="T12" fmla="*/ 235 w 235"/>
                <a:gd name="T13" fmla="*/ 191 h 207"/>
                <a:gd name="T14" fmla="*/ 235 w 235"/>
                <a:gd name="T15" fmla="*/ 193 h 207"/>
                <a:gd name="T16" fmla="*/ 208 w 235"/>
                <a:gd name="T1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207">
                  <a:moveTo>
                    <a:pt x="208" y="207"/>
                  </a:moveTo>
                  <a:cubicBezTo>
                    <a:pt x="145" y="154"/>
                    <a:pt x="91" y="93"/>
                    <a:pt x="32" y="36"/>
                  </a:cubicBezTo>
                  <a:cubicBezTo>
                    <a:pt x="22" y="26"/>
                    <a:pt x="11" y="17"/>
                    <a:pt x="0" y="8"/>
                  </a:cubicBezTo>
                  <a:cubicBezTo>
                    <a:pt x="8" y="6"/>
                    <a:pt x="15" y="3"/>
                    <a:pt x="22" y="0"/>
                  </a:cubicBezTo>
                  <a:cubicBezTo>
                    <a:pt x="55" y="4"/>
                    <a:pt x="69" y="32"/>
                    <a:pt x="89" y="52"/>
                  </a:cubicBezTo>
                  <a:cubicBezTo>
                    <a:pt x="131" y="94"/>
                    <a:pt x="175" y="134"/>
                    <a:pt x="214" y="178"/>
                  </a:cubicBezTo>
                  <a:cubicBezTo>
                    <a:pt x="219" y="184"/>
                    <a:pt x="227" y="188"/>
                    <a:pt x="235" y="191"/>
                  </a:cubicBezTo>
                  <a:cubicBezTo>
                    <a:pt x="235" y="191"/>
                    <a:pt x="235" y="193"/>
                    <a:pt x="235" y="193"/>
                  </a:cubicBezTo>
                  <a:cubicBezTo>
                    <a:pt x="226" y="198"/>
                    <a:pt x="217" y="203"/>
                    <a:pt x="208" y="207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40BE768E-C191-4426-C348-2A86E3304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" y="1100"/>
              <a:ext cx="370" cy="361"/>
            </a:xfrm>
            <a:custGeom>
              <a:avLst/>
              <a:gdLst>
                <a:gd name="T0" fmla="*/ 22 w 220"/>
                <a:gd name="T1" fmla="*/ 0 h 214"/>
                <a:gd name="T2" fmla="*/ 220 w 220"/>
                <a:gd name="T3" fmla="*/ 199 h 214"/>
                <a:gd name="T4" fmla="*/ 206 w 220"/>
                <a:gd name="T5" fmla="*/ 214 h 214"/>
                <a:gd name="T6" fmla="*/ 17 w 220"/>
                <a:gd name="T7" fmla="*/ 23 h 214"/>
                <a:gd name="T8" fmla="*/ 0 w 220"/>
                <a:gd name="T9" fmla="*/ 13 h 214"/>
                <a:gd name="T10" fmla="*/ 22 w 220"/>
                <a:gd name="T1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14">
                  <a:moveTo>
                    <a:pt x="22" y="0"/>
                  </a:moveTo>
                  <a:cubicBezTo>
                    <a:pt x="91" y="63"/>
                    <a:pt x="156" y="130"/>
                    <a:pt x="220" y="199"/>
                  </a:cubicBezTo>
                  <a:cubicBezTo>
                    <a:pt x="216" y="204"/>
                    <a:pt x="211" y="209"/>
                    <a:pt x="206" y="214"/>
                  </a:cubicBezTo>
                  <a:cubicBezTo>
                    <a:pt x="143" y="150"/>
                    <a:pt x="81" y="87"/>
                    <a:pt x="17" y="23"/>
                  </a:cubicBezTo>
                  <a:cubicBezTo>
                    <a:pt x="13" y="19"/>
                    <a:pt x="6" y="16"/>
                    <a:pt x="0" y="13"/>
                  </a:cubicBezTo>
                  <a:cubicBezTo>
                    <a:pt x="7" y="9"/>
                    <a:pt x="14" y="5"/>
                    <a:pt x="22" y="0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197FFAFF-EECF-3647-775F-E4D5066B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7" y="1446"/>
              <a:ext cx="359" cy="386"/>
            </a:xfrm>
            <a:custGeom>
              <a:avLst/>
              <a:gdLst>
                <a:gd name="T0" fmla="*/ 213 w 213"/>
                <a:gd name="T1" fmla="*/ 221 h 229"/>
                <a:gd name="T2" fmla="*/ 180 w 213"/>
                <a:gd name="T3" fmla="*/ 206 h 229"/>
                <a:gd name="T4" fmla="*/ 0 w 213"/>
                <a:gd name="T5" fmla="*/ 30 h 229"/>
                <a:gd name="T6" fmla="*/ 14 w 213"/>
                <a:gd name="T7" fmla="*/ 0 h 229"/>
                <a:gd name="T8" fmla="*/ 92 w 213"/>
                <a:gd name="T9" fmla="*/ 94 h 229"/>
                <a:gd name="T10" fmla="*/ 213 w 213"/>
                <a:gd name="T11" fmla="*/ 22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29">
                  <a:moveTo>
                    <a:pt x="213" y="221"/>
                  </a:moveTo>
                  <a:cubicBezTo>
                    <a:pt x="196" y="229"/>
                    <a:pt x="189" y="215"/>
                    <a:pt x="180" y="206"/>
                  </a:cubicBezTo>
                  <a:cubicBezTo>
                    <a:pt x="120" y="148"/>
                    <a:pt x="65" y="84"/>
                    <a:pt x="0" y="30"/>
                  </a:cubicBezTo>
                  <a:cubicBezTo>
                    <a:pt x="0" y="18"/>
                    <a:pt x="4" y="8"/>
                    <a:pt x="14" y="0"/>
                  </a:cubicBezTo>
                  <a:cubicBezTo>
                    <a:pt x="29" y="41"/>
                    <a:pt x="63" y="67"/>
                    <a:pt x="92" y="94"/>
                  </a:cubicBezTo>
                  <a:cubicBezTo>
                    <a:pt x="136" y="134"/>
                    <a:pt x="176" y="175"/>
                    <a:pt x="213" y="221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087F46A-9A23-AFA4-7C82-AEDB10A80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2144"/>
              <a:ext cx="86" cy="276"/>
            </a:xfrm>
            <a:custGeom>
              <a:avLst/>
              <a:gdLst>
                <a:gd name="T0" fmla="*/ 29 w 51"/>
                <a:gd name="T1" fmla="*/ 157 h 164"/>
                <a:gd name="T2" fmla="*/ 0 w 51"/>
                <a:gd name="T3" fmla="*/ 1 h 164"/>
                <a:gd name="T4" fmla="*/ 17 w 51"/>
                <a:gd name="T5" fmla="*/ 0 h 164"/>
                <a:gd name="T6" fmla="*/ 22 w 51"/>
                <a:gd name="T7" fmla="*/ 2 h 164"/>
                <a:gd name="T8" fmla="*/ 51 w 51"/>
                <a:gd name="T9" fmla="*/ 164 h 164"/>
                <a:gd name="T10" fmla="*/ 29 w 51"/>
                <a:gd name="T11" fmla="*/ 15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64">
                  <a:moveTo>
                    <a:pt x="29" y="157"/>
                  </a:moveTo>
                  <a:cubicBezTo>
                    <a:pt x="19" y="105"/>
                    <a:pt x="10" y="53"/>
                    <a:pt x="0" y="1"/>
                  </a:cubicBezTo>
                  <a:cubicBezTo>
                    <a:pt x="6" y="1"/>
                    <a:pt x="11" y="1"/>
                    <a:pt x="17" y="0"/>
                  </a:cubicBezTo>
                  <a:cubicBezTo>
                    <a:pt x="18" y="1"/>
                    <a:pt x="20" y="2"/>
                    <a:pt x="22" y="2"/>
                  </a:cubicBezTo>
                  <a:cubicBezTo>
                    <a:pt x="32" y="56"/>
                    <a:pt x="41" y="110"/>
                    <a:pt x="51" y="164"/>
                  </a:cubicBezTo>
                  <a:cubicBezTo>
                    <a:pt x="44" y="161"/>
                    <a:pt x="36" y="159"/>
                    <a:pt x="29" y="157"/>
                  </a:cubicBezTo>
                  <a:close/>
                </a:path>
              </a:pathLst>
            </a:custGeom>
            <a:solidFill>
              <a:srgbClr val="E2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16ADD1A9-5D54-961C-42E9-1F5016C3F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1" y="1761"/>
              <a:ext cx="186" cy="192"/>
            </a:xfrm>
            <a:custGeom>
              <a:avLst/>
              <a:gdLst>
                <a:gd name="T0" fmla="*/ 110 w 110"/>
                <a:gd name="T1" fmla="*/ 94 h 114"/>
                <a:gd name="T2" fmla="*/ 110 w 110"/>
                <a:gd name="T3" fmla="*/ 100 h 114"/>
                <a:gd name="T4" fmla="*/ 88 w 110"/>
                <a:gd name="T5" fmla="*/ 103 h 114"/>
                <a:gd name="T6" fmla="*/ 11 w 110"/>
                <a:gd name="T7" fmla="*/ 29 h 114"/>
                <a:gd name="T8" fmla="*/ 10 w 110"/>
                <a:gd name="T9" fmla="*/ 0 h 114"/>
                <a:gd name="T10" fmla="*/ 110 w 110"/>
                <a:gd name="T11" fmla="*/ 9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4">
                  <a:moveTo>
                    <a:pt x="110" y="94"/>
                  </a:moveTo>
                  <a:cubicBezTo>
                    <a:pt x="110" y="96"/>
                    <a:pt x="110" y="98"/>
                    <a:pt x="110" y="100"/>
                  </a:cubicBezTo>
                  <a:cubicBezTo>
                    <a:pt x="103" y="104"/>
                    <a:pt x="99" y="114"/>
                    <a:pt x="88" y="103"/>
                  </a:cubicBezTo>
                  <a:cubicBezTo>
                    <a:pt x="63" y="77"/>
                    <a:pt x="38" y="53"/>
                    <a:pt x="11" y="29"/>
                  </a:cubicBezTo>
                  <a:cubicBezTo>
                    <a:pt x="0" y="18"/>
                    <a:pt x="12" y="9"/>
                    <a:pt x="10" y="0"/>
                  </a:cubicBezTo>
                  <a:cubicBezTo>
                    <a:pt x="44" y="31"/>
                    <a:pt x="77" y="62"/>
                    <a:pt x="110" y="94"/>
                  </a:cubicBezTo>
                  <a:close/>
                </a:path>
              </a:pathLst>
            </a:custGeom>
            <a:solidFill>
              <a:srgbClr val="E9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FF925B39-1361-CC2F-8366-13FE94A5E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" y="2120"/>
              <a:ext cx="125" cy="235"/>
            </a:xfrm>
            <a:custGeom>
              <a:avLst/>
              <a:gdLst>
                <a:gd name="T0" fmla="*/ 38 w 74"/>
                <a:gd name="T1" fmla="*/ 23 h 139"/>
                <a:gd name="T2" fmla="*/ 57 w 74"/>
                <a:gd name="T3" fmla="*/ 107 h 139"/>
                <a:gd name="T4" fmla="*/ 74 w 74"/>
                <a:gd name="T5" fmla="*/ 129 h 139"/>
                <a:gd name="T6" fmla="*/ 45 w 74"/>
                <a:gd name="T7" fmla="*/ 122 h 139"/>
                <a:gd name="T8" fmla="*/ 15 w 74"/>
                <a:gd name="T9" fmla="*/ 61 h 139"/>
                <a:gd name="T10" fmla="*/ 17 w 74"/>
                <a:gd name="T11" fmla="*/ 0 h 139"/>
                <a:gd name="T12" fmla="*/ 38 w 74"/>
                <a:gd name="T13" fmla="*/ 2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39">
                  <a:moveTo>
                    <a:pt x="38" y="23"/>
                  </a:moveTo>
                  <a:cubicBezTo>
                    <a:pt x="9" y="59"/>
                    <a:pt x="52" y="79"/>
                    <a:pt x="57" y="107"/>
                  </a:cubicBezTo>
                  <a:cubicBezTo>
                    <a:pt x="58" y="115"/>
                    <a:pt x="68" y="122"/>
                    <a:pt x="74" y="129"/>
                  </a:cubicBezTo>
                  <a:cubicBezTo>
                    <a:pt x="61" y="139"/>
                    <a:pt x="52" y="132"/>
                    <a:pt x="45" y="122"/>
                  </a:cubicBezTo>
                  <a:cubicBezTo>
                    <a:pt x="36" y="101"/>
                    <a:pt x="35" y="79"/>
                    <a:pt x="15" y="61"/>
                  </a:cubicBezTo>
                  <a:cubicBezTo>
                    <a:pt x="0" y="47"/>
                    <a:pt x="12" y="21"/>
                    <a:pt x="17" y="0"/>
                  </a:cubicBezTo>
                  <a:cubicBezTo>
                    <a:pt x="24" y="8"/>
                    <a:pt x="31" y="16"/>
                    <a:pt x="38" y="23"/>
                  </a:cubicBezTo>
                  <a:close/>
                </a:path>
              </a:pathLst>
            </a:custGeom>
            <a:solidFill>
              <a:srgbClr val="EF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2491D6CC-0140-CDB7-A832-F7681E6F6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6" y="2168"/>
              <a:ext cx="134" cy="112"/>
            </a:xfrm>
            <a:custGeom>
              <a:avLst/>
              <a:gdLst>
                <a:gd name="T0" fmla="*/ 80 w 80"/>
                <a:gd name="T1" fmla="*/ 67 h 67"/>
                <a:gd name="T2" fmla="*/ 20 w 80"/>
                <a:gd name="T3" fmla="*/ 40 h 67"/>
                <a:gd name="T4" fmla="*/ 9 w 80"/>
                <a:gd name="T5" fmla="*/ 21 h 67"/>
                <a:gd name="T6" fmla="*/ 37 w 80"/>
                <a:gd name="T7" fmla="*/ 13 h 67"/>
                <a:gd name="T8" fmla="*/ 80 w 80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7">
                  <a:moveTo>
                    <a:pt x="80" y="67"/>
                  </a:moveTo>
                  <a:cubicBezTo>
                    <a:pt x="56" y="56"/>
                    <a:pt x="37" y="48"/>
                    <a:pt x="20" y="40"/>
                  </a:cubicBezTo>
                  <a:cubicBezTo>
                    <a:pt x="11" y="37"/>
                    <a:pt x="0" y="33"/>
                    <a:pt x="9" y="21"/>
                  </a:cubicBezTo>
                  <a:cubicBezTo>
                    <a:pt x="16" y="11"/>
                    <a:pt x="25" y="0"/>
                    <a:pt x="37" y="13"/>
                  </a:cubicBezTo>
                  <a:cubicBezTo>
                    <a:pt x="52" y="28"/>
                    <a:pt x="69" y="40"/>
                    <a:pt x="80" y="67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098C8979-E46A-446E-8636-9A30933E4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" y="2324"/>
              <a:ext cx="137" cy="63"/>
            </a:xfrm>
            <a:custGeom>
              <a:avLst/>
              <a:gdLst>
                <a:gd name="T0" fmla="*/ 81 w 81"/>
                <a:gd name="T1" fmla="*/ 27 h 37"/>
                <a:gd name="T2" fmla="*/ 20 w 81"/>
                <a:gd name="T3" fmla="*/ 35 h 37"/>
                <a:gd name="T4" fmla="*/ 1 w 81"/>
                <a:gd name="T5" fmla="*/ 17 h 37"/>
                <a:gd name="T6" fmla="*/ 22 w 81"/>
                <a:gd name="T7" fmla="*/ 4 h 37"/>
                <a:gd name="T8" fmla="*/ 80 w 81"/>
                <a:gd name="T9" fmla="*/ 19 h 37"/>
                <a:gd name="T10" fmla="*/ 81 w 81"/>
                <a:gd name="T1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37">
                  <a:moveTo>
                    <a:pt x="81" y="27"/>
                  </a:moveTo>
                  <a:cubicBezTo>
                    <a:pt x="60" y="30"/>
                    <a:pt x="40" y="33"/>
                    <a:pt x="20" y="35"/>
                  </a:cubicBezTo>
                  <a:cubicBezTo>
                    <a:pt x="6" y="37"/>
                    <a:pt x="0" y="31"/>
                    <a:pt x="1" y="17"/>
                  </a:cubicBezTo>
                  <a:cubicBezTo>
                    <a:pt x="2" y="1"/>
                    <a:pt x="10" y="0"/>
                    <a:pt x="22" y="4"/>
                  </a:cubicBezTo>
                  <a:cubicBezTo>
                    <a:pt x="41" y="9"/>
                    <a:pt x="61" y="14"/>
                    <a:pt x="80" y="19"/>
                  </a:cubicBezTo>
                  <a:cubicBezTo>
                    <a:pt x="80" y="21"/>
                    <a:pt x="81" y="24"/>
                    <a:pt x="81" y="27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D41D8F22-341E-CE60-9687-69D317E04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7" y="2083"/>
              <a:ext cx="62" cy="135"/>
            </a:xfrm>
            <a:custGeom>
              <a:avLst/>
              <a:gdLst>
                <a:gd name="T0" fmla="*/ 26 w 37"/>
                <a:gd name="T1" fmla="*/ 80 h 80"/>
                <a:gd name="T2" fmla="*/ 3 w 37"/>
                <a:gd name="T3" fmla="*/ 19 h 80"/>
                <a:gd name="T4" fmla="*/ 18 w 37"/>
                <a:gd name="T5" fmla="*/ 0 h 80"/>
                <a:gd name="T6" fmla="*/ 36 w 37"/>
                <a:gd name="T7" fmla="*/ 15 h 80"/>
                <a:gd name="T8" fmla="*/ 31 w 37"/>
                <a:gd name="T9" fmla="*/ 78 h 80"/>
                <a:gd name="T10" fmla="*/ 26 w 37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0">
                  <a:moveTo>
                    <a:pt x="26" y="80"/>
                  </a:moveTo>
                  <a:cubicBezTo>
                    <a:pt x="18" y="59"/>
                    <a:pt x="10" y="39"/>
                    <a:pt x="3" y="19"/>
                  </a:cubicBezTo>
                  <a:cubicBezTo>
                    <a:pt x="0" y="7"/>
                    <a:pt x="6" y="1"/>
                    <a:pt x="18" y="0"/>
                  </a:cubicBezTo>
                  <a:cubicBezTo>
                    <a:pt x="29" y="0"/>
                    <a:pt x="37" y="3"/>
                    <a:pt x="36" y="15"/>
                  </a:cubicBezTo>
                  <a:cubicBezTo>
                    <a:pt x="35" y="36"/>
                    <a:pt x="33" y="57"/>
                    <a:pt x="31" y="78"/>
                  </a:cubicBezTo>
                  <a:cubicBezTo>
                    <a:pt x="29" y="78"/>
                    <a:pt x="28" y="79"/>
                    <a:pt x="26" y="8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787D2148-1859-0DC9-B559-D04A05E84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" y="2436"/>
              <a:ext cx="142" cy="75"/>
            </a:xfrm>
            <a:custGeom>
              <a:avLst/>
              <a:gdLst>
                <a:gd name="T0" fmla="*/ 84 w 84"/>
                <a:gd name="T1" fmla="*/ 0 h 45"/>
                <a:gd name="T2" fmla="*/ 28 w 84"/>
                <a:gd name="T3" fmla="*/ 38 h 45"/>
                <a:gd name="T4" fmla="*/ 5 w 84"/>
                <a:gd name="T5" fmla="*/ 26 h 45"/>
                <a:gd name="T6" fmla="*/ 18 w 84"/>
                <a:gd name="T7" fmla="*/ 7 h 45"/>
                <a:gd name="T8" fmla="*/ 84 w 8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5">
                  <a:moveTo>
                    <a:pt x="84" y="0"/>
                  </a:moveTo>
                  <a:cubicBezTo>
                    <a:pt x="65" y="19"/>
                    <a:pt x="47" y="28"/>
                    <a:pt x="28" y="38"/>
                  </a:cubicBezTo>
                  <a:cubicBezTo>
                    <a:pt x="14" y="45"/>
                    <a:pt x="9" y="36"/>
                    <a:pt x="5" y="26"/>
                  </a:cubicBezTo>
                  <a:cubicBezTo>
                    <a:pt x="0" y="13"/>
                    <a:pt x="7" y="8"/>
                    <a:pt x="18" y="7"/>
                  </a:cubicBezTo>
                  <a:cubicBezTo>
                    <a:pt x="38" y="5"/>
                    <a:pt x="59" y="2"/>
                    <a:pt x="84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4B949935-2FAC-A6A1-82D8-B570BDC05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2120"/>
              <a:ext cx="177" cy="27"/>
            </a:xfrm>
            <a:custGeom>
              <a:avLst/>
              <a:gdLst>
                <a:gd name="T0" fmla="*/ 105 w 105"/>
                <a:gd name="T1" fmla="*/ 1 h 16"/>
                <a:gd name="T2" fmla="*/ 0 w 105"/>
                <a:gd name="T3" fmla="*/ 3 h 16"/>
                <a:gd name="T4" fmla="*/ 64 w 105"/>
                <a:gd name="T5" fmla="*/ 0 h 16"/>
                <a:gd name="T6" fmla="*/ 105 w 105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6">
                  <a:moveTo>
                    <a:pt x="105" y="1"/>
                  </a:moveTo>
                  <a:cubicBezTo>
                    <a:pt x="71" y="16"/>
                    <a:pt x="35" y="3"/>
                    <a:pt x="0" y="3"/>
                  </a:cubicBezTo>
                  <a:cubicBezTo>
                    <a:pt x="22" y="2"/>
                    <a:pt x="43" y="1"/>
                    <a:pt x="64" y="0"/>
                  </a:cubicBezTo>
                  <a:cubicBezTo>
                    <a:pt x="77" y="0"/>
                    <a:pt x="91" y="0"/>
                    <a:pt x="105" y="1"/>
                  </a:cubicBezTo>
                  <a:close/>
                </a:path>
              </a:pathLst>
            </a:custGeom>
            <a:solidFill>
              <a:srgbClr val="393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ABDB72CC-2161-6746-0510-F2F93DFBD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" y="2208"/>
              <a:ext cx="91" cy="108"/>
            </a:xfrm>
            <a:custGeom>
              <a:avLst/>
              <a:gdLst>
                <a:gd name="T0" fmla="*/ 19 w 54"/>
                <a:gd name="T1" fmla="*/ 64 h 64"/>
                <a:gd name="T2" fmla="*/ 4 w 54"/>
                <a:gd name="T3" fmla="*/ 13 h 64"/>
                <a:gd name="T4" fmla="*/ 42 w 54"/>
                <a:gd name="T5" fmla="*/ 14 h 64"/>
                <a:gd name="T6" fmla="*/ 33 w 54"/>
                <a:gd name="T7" fmla="*/ 48 h 64"/>
                <a:gd name="T8" fmla="*/ 19 w 5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4">
                  <a:moveTo>
                    <a:pt x="19" y="64"/>
                  </a:moveTo>
                  <a:cubicBezTo>
                    <a:pt x="1" y="51"/>
                    <a:pt x="0" y="33"/>
                    <a:pt x="4" y="13"/>
                  </a:cubicBezTo>
                  <a:cubicBezTo>
                    <a:pt x="17" y="3"/>
                    <a:pt x="30" y="0"/>
                    <a:pt x="42" y="14"/>
                  </a:cubicBezTo>
                  <a:cubicBezTo>
                    <a:pt x="54" y="28"/>
                    <a:pt x="40" y="38"/>
                    <a:pt x="33" y="48"/>
                  </a:cubicBezTo>
                  <a:cubicBezTo>
                    <a:pt x="29" y="54"/>
                    <a:pt x="24" y="59"/>
                    <a:pt x="19" y="64"/>
                  </a:cubicBezTo>
                  <a:close/>
                </a:path>
              </a:pathLst>
            </a:custGeom>
            <a:solidFill>
              <a:srgbClr val="EF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A8970F04-4FCE-535B-079D-6F56C4EA7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" y="2275"/>
              <a:ext cx="94" cy="97"/>
            </a:xfrm>
            <a:custGeom>
              <a:avLst/>
              <a:gdLst>
                <a:gd name="T0" fmla="*/ 27 w 56"/>
                <a:gd name="T1" fmla="*/ 57 h 57"/>
                <a:gd name="T2" fmla="*/ 0 w 56"/>
                <a:gd name="T3" fmla="*/ 22 h 57"/>
                <a:gd name="T4" fmla="*/ 13 w 56"/>
                <a:gd name="T5" fmla="*/ 11 h 57"/>
                <a:gd name="T6" fmla="*/ 46 w 56"/>
                <a:gd name="T7" fmla="*/ 11 h 57"/>
                <a:gd name="T8" fmla="*/ 41 w 56"/>
                <a:gd name="T9" fmla="*/ 42 h 57"/>
                <a:gd name="T10" fmla="*/ 27 w 56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57">
                  <a:moveTo>
                    <a:pt x="27" y="57"/>
                  </a:moveTo>
                  <a:cubicBezTo>
                    <a:pt x="13" y="50"/>
                    <a:pt x="6" y="36"/>
                    <a:pt x="0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24" y="6"/>
                    <a:pt x="36" y="0"/>
                    <a:pt x="46" y="11"/>
                  </a:cubicBezTo>
                  <a:cubicBezTo>
                    <a:pt x="56" y="22"/>
                    <a:pt x="48" y="33"/>
                    <a:pt x="41" y="42"/>
                  </a:cubicBezTo>
                  <a:cubicBezTo>
                    <a:pt x="37" y="48"/>
                    <a:pt x="32" y="52"/>
                    <a:pt x="27" y="57"/>
                  </a:cubicBezTo>
                  <a:close/>
                </a:path>
              </a:pathLst>
            </a:custGeom>
            <a:solidFill>
              <a:srgbClr val="EF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F0AF872F-C7DB-948F-EA20-3EF205EF2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" y="2166"/>
              <a:ext cx="103" cy="66"/>
            </a:xfrm>
            <a:custGeom>
              <a:avLst/>
              <a:gdLst>
                <a:gd name="T0" fmla="*/ 41 w 61"/>
                <a:gd name="T1" fmla="*/ 38 h 39"/>
                <a:gd name="T2" fmla="*/ 28 w 61"/>
                <a:gd name="T3" fmla="*/ 1 h 39"/>
                <a:gd name="T4" fmla="*/ 56 w 61"/>
                <a:gd name="T5" fmla="*/ 18 h 39"/>
                <a:gd name="T6" fmla="*/ 41 w 61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9">
                  <a:moveTo>
                    <a:pt x="41" y="38"/>
                  </a:moveTo>
                  <a:cubicBezTo>
                    <a:pt x="0" y="39"/>
                    <a:pt x="11" y="21"/>
                    <a:pt x="28" y="1"/>
                  </a:cubicBezTo>
                  <a:cubicBezTo>
                    <a:pt x="42" y="0"/>
                    <a:pt x="52" y="5"/>
                    <a:pt x="56" y="18"/>
                  </a:cubicBezTo>
                  <a:cubicBezTo>
                    <a:pt x="61" y="31"/>
                    <a:pt x="49" y="33"/>
                    <a:pt x="41" y="38"/>
                  </a:cubicBezTo>
                  <a:close/>
                </a:path>
              </a:pathLst>
            </a:custGeom>
            <a:solidFill>
              <a:srgbClr val="EF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10DCF7DF-8E95-BACD-484B-BDF5689D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" y="2338"/>
              <a:ext cx="74" cy="94"/>
            </a:xfrm>
            <a:custGeom>
              <a:avLst/>
              <a:gdLst>
                <a:gd name="T0" fmla="*/ 12 w 44"/>
                <a:gd name="T1" fmla="*/ 56 h 56"/>
                <a:gd name="T2" fmla="*/ 0 w 44"/>
                <a:gd name="T3" fmla="*/ 21 h 56"/>
                <a:gd name="T4" fmla="*/ 31 w 44"/>
                <a:gd name="T5" fmla="*/ 14 h 56"/>
                <a:gd name="T6" fmla="*/ 12 w 44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12" y="56"/>
                  </a:moveTo>
                  <a:cubicBezTo>
                    <a:pt x="1" y="47"/>
                    <a:pt x="6" y="32"/>
                    <a:pt x="0" y="21"/>
                  </a:cubicBezTo>
                  <a:cubicBezTo>
                    <a:pt x="9" y="13"/>
                    <a:pt x="22" y="0"/>
                    <a:pt x="31" y="14"/>
                  </a:cubicBezTo>
                  <a:cubicBezTo>
                    <a:pt x="44" y="33"/>
                    <a:pt x="22" y="43"/>
                    <a:pt x="12" y="56"/>
                  </a:cubicBezTo>
                  <a:close/>
                </a:path>
              </a:pathLst>
            </a:custGeom>
            <a:solidFill>
              <a:srgbClr val="EF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389AAC4-F30D-5E4C-17F8-90CBB54578EB}"/>
              </a:ext>
            </a:extLst>
          </p:cNvPr>
          <p:cNvSpPr txBox="1"/>
          <p:nvPr/>
        </p:nvSpPr>
        <p:spPr>
          <a:xfrm>
            <a:off x="363520" y="882955"/>
            <a:ext cx="114533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5BF148F-E7D5-900F-37AF-8D7D05EE2E13}"/>
              </a:ext>
            </a:extLst>
          </p:cNvPr>
          <p:cNvSpPr txBox="1"/>
          <p:nvPr/>
        </p:nvSpPr>
        <p:spPr>
          <a:xfrm>
            <a:off x="1005066" y="4703186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E32C68-D0BC-96F9-06A2-98C1370592E9}"/>
              </a:ext>
            </a:extLst>
          </p:cNvPr>
          <p:cNvSpPr txBox="1"/>
          <p:nvPr/>
        </p:nvSpPr>
        <p:spPr>
          <a:xfrm>
            <a:off x="8515131" y="4703186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0D4378-B7C6-7CAB-3DBE-4DEB0B5F9CA8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ABD7B6-6BAD-D641-86CC-7FD37B90B0CC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BDEA235-D7E7-ECB0-EBE0-8ABD956339DF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D9BB77-CDC8-C8F5-ECC8-9023BF73D17B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DD44BBD-606B-B612-A108-F442FE16F912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8C39FF-ECE7-5762-716A-C18B6E212848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D1FAE503-E9CD-DB18-1CC5-568EE84E569A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20CA1E43-4210-969A-5E78-0DB894C0B9D2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77C69801-3B07-E314-1462-8AA4E3C1F720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B8D96A91-2080-3587-2BC2-04816AF21044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14B50C94-0116-BDDF-4454-952C69EB15A3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186A8060-ABD2-CF0E-DF04-37CC6368ED98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E468E2-D668-E244-C49D-4C0358908BC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BD879F1-B8B3-FE17-0344-FAAA7B090812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7D72687D-51C1-78F0-51E0-DE07AEF54D6E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48F6DD09-60F2-7AC1-8F4F-87D310C1FCFB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ED67C3A-A26D-3519-D743-1BC5B0495F56}"/>
              </a:ext>
            </a:extLst>
          </p:cNvPr>
          <p:cNvSpPr txBox="1"/>
          <p:nvPr/>
        </p:nvSpPr>
        <p:spPr>
          <a:xfrm>
            <a:off x="420474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35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018D923-DAA8-EEAD-AD1F-46F8D5A55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9C07FB7-B752-1955-9337-C60B3F916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2DE5F0-093D-2FAE-2E42-0D856D595C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06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5" grpId="0"/>
      <p:bldP spid="36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oogle Shape;456;p44">
            <a:extLst>
              <a:ext uri="{FF2B5EF4-FFF2-40B4-BE49-F238E27FC236}">
                <a16:creationId xmlns:a16="http://schemas.microsoft.com/office/drawing/2014/main" id="{4D15958C-0E5D-4A8B-571B-D7A8534F9FD0}"/>
              </a:ext>
            </a:extLst>
          </p:cNvPr>
          <p:cNvCxnSpPr>
            <a:stCxn id="3" idx="3"/>
            <a:endCxn id="7" idx="1"/>
          </p:cNvCxnSpPr>
          <p:nvPr/>
        </p:nvCxnSpPr>
        <p:spPr>
          <a:xfrm>
            <a:off x="5703876" y="2950926"/>
            <a:ext cx="816000" cy="0"/>
          </a:xfrm>
          <a:prstGeom prst="straightConnector1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457;p44">
            <a:extLst>
              <a:ext uri="{FF2B5EF4-FFF2-40B4-BE49-F238E27FC236}">
                <a16:creationId xmlns:a16="http://schemas.microsoft.com/office/drawing/2014/main" id="{B80AF219-D52B-037E-8DA1-6F529E54A34D}"/>
              </a:ext>
            </a:extLst>
          </p:cNvPr>
          <p:cNvSpPr/>
          <p:nvPr/>
        </p:nvSpPr>
        <p:spPr>
          <a:xfrm>
            <a:off x="4563876" y="2380926"/>
            <a:ext cx="1140000" cy="114000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01B108-6B5A-ACBF-9059-3043BD48C5DD}"/>
              </a:ext>
            </a:extLst>
          </p:cNvPr>
          <p:cNvGrpSpPr/>
          <p:nvPr/>
        </p:nvGrpSpPr>
        <p:grpSpPr>
          <a:xfrm>
            <a:off x="4830051" y="2690959"/>
            <a:ext cx="607633" cy="519934"/>
            <a:chOff x="4830051" y="2366867"/>
            <a:chExt cx="607633" cy="519934"/>
          </a:xfrm>
        </p:grpSpPr>
        <p:sp>
          <p:nvSpPr>
            <p:cNvPr id="5" name="Google Shape;460;p44">
              <a:extLst>
                <a:ext uri="{FF2B5EF4-FFF2-40B4-BE49-F238E27FC236}">
                  <a16:creationId xmlns:a16="http://schemas.microsoft.com/office/drawing/2014/main" id="{818B0276-066D-5CD1-58BF-B112B8282F39}"/>
                </a:ext>
              </a:extLst>
            </p:cNvPr>
            <p:cNvSpPr/>
            <p:nvPr/>
          </p:nvSpPr>
          <p:spPr>
            <a:xfrm>
              <a:off x="5187651" y="2782834"/>
              <a:ext cx="250033" cy="103967"/>
            </a:xfrm>
            <a:custGeom>
              <a:avLst/>
              <a:gdLst/>
              <a:ahLst/>
              <a:cxnLst/>
              <a:rect l="l" t="t" r="r" b="b"/>
              <a:pathLst>
                <a:path w="7501" h="3119" extrusionOk="0">
                  <a:moveTo>
                    <a:pt x="5312" y="601"/>
                  </a:moveTo>
                  <a:cubicBezTo>
                    <a:pt x="5530" y="601"/>
                    <a:pt x="5640" y="710"/>
                    <a:pt x="5640" y="929"/>
                  </a:cubicBezTo>
                  <a:lnTo>
                    <a:pt x="5640" y="1258"/>
                  </a:lnTo>
                  <a:lnTo>
                    <a:pt x="1861" y="1258"/>
                  </a:lnTo>
                  <a:lnTo>
                    <a:pt x="1861" y="929"/>
                  </a:lnTo>
                  <a:cubicBezTo>
                    <a:pt x="1861" y="710"/>
                    <a:pt x="1971" y="601"/>
                    <a:pt x="2190" y="601"/>
                  </a:cubicBezTo>
                  <a:close/>
                  <a:moveTo>
                    <a:pt x="6568" y="1862"/>
                  </a:moveTo>
                  <a:cubicBezTo>
                    <a:pt x="6787" y="1862"/>
                    <a:pt x="6897" y="1971"/>
                    <a:pt x="6897" y="2190"/>
                  </a:cubicBezTo>
                  <a:lnTo>
                    <a:pt x="6897" y="2519"/>
                  </a:lnTo>
                  <a:lnTo>
                    <a:pt x="604" y="2519"/>
                  </a:lnTo>
                  <a:lnTo>
                    <a:pt x="604" y="2190"/>
                  </a:lnTo>
                  <a:cubicBezTo>
                    <a:pt x="604" y="1971"/>
                    <a:pt x="714" y="1862"/>
                    <a:pt x="933" y="1862"/>
                  </a:cubicBezTo>
                  <a:close/>
                  <a:moveTo>
                    <a:pt x="2190" y="1"/>
                  </a:moveTo>
                  <a:cubicBezTo>
                    <a:pt x="1642" y="1"/>
                    <a:pt x="1261" y="382"/>
                    <a:pt x="1261" y="929"/>
                  </a:cubicBezTo>
                  <a:lnTo>
                    <a:pt x="1261" y="1258"/>
                  </a:lnTo>
                  <a:lnTo>
                    <a:pt x="933" y="1258"/>
                  </a:lnTo>
                  <a:cubicBezTo>
                    <a:pt x="386" y="1258"/>
                    <a:pt x="0" y="1643"/>
                    <a:pt x="0" y="2190"/>
                  </a:cubicBezTo>
                  <a:lnTo>
                    <a:pt x="0" y="2790"/>
                  </a:lnTo>
                  <a:cubicBezTo>
                    <a:pt x="0" y="2957"/>
                    <a:pt x="110" y="3119"/>
                    <a:pt x="276" y="3119"/>
                  </a:cubicBezTo>
                  <a:lnTo>
                    <a:pt x="7225" y="3119"/>
                  </a:lnTo>
                  <a:cubicBezTo>
                    <a:pt x="7391" y="3119"/>
                    <a:pt x="7501" y="2957"/>
                    <a:pt x="7501" y="2790"/>
                  </a:cubicBezTo>
                  <a:lnTo>
                    <a:pt x="7501" y="2190"/>
                  </a:lnTo>
                  <a:cubicBezTo>
                    <a:pt x="7501" y="1643"/>
                    <a:pt x="7116" y="1258"/>
                    <a:pt x="6568" y="1258"/>
                  </a:cubicBezTo>
                  <a:lnTo>
                    <a:pt x="6240" y="1258"/>
                  </a:lnTo>
                  <a:lnTo>
                    <a:pt x="6240" y="929"/>
                  </a:lnTo>
                  <a:cubicBezTo>
                    <a:pt x="6240" y="382"/>
                    <a:pt x="5859" y="1"/>
                    <a:pt x="53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461;p44">
              <a:extLst>
                <a:ext uri="{FF2B5EF4-FFF2-40B4-BE49-F238E27FC236}">
                  <a16:creationId xmlns:a16="http://schemas.microsoft.com/office/drawing/2014/main" id="{87C97A05-CB00-4452-F147-6C64B05EAE04}"/>
                </a:ext>
              </a:extLst>
            </p:cNvPr>
            <p:cNvSpPr/>
            <p:nvPr/>
          </p:nvSpPr>
          <p:spPr>
            <a:xfrm>
              <a:off x="4830051" y="2366867"/>
              <a:ext cx="488967" cy="487100"/>
            </a:xfrm>
            <a:custGeom>
              <a:avLst/>
              <a:gdLst/>
              <a:ahLst/>
              <a:cxnLst/>
              <a:rect l="l" t="t" r="r" b="b"/>
              <a:pathLst>
                <a:path w="14669" h="14613" extrusionOk="0">
                  <a:moveTo>
                    <a:pt x="8377" y="601"/>
                  </a:moveTo>
                  <a:cubicBezTo>
                    <a:pt x="8486" y="601"/>
                    <a:pt x="8539" y="601"/>
                    <a:pt x="8648" y="710"/>
                  </a:cubicBezTo>
                  <a:cubicBezTo>
                    <a:pt x="8758" y="820"/>
                    <a:pt x="8758" y="1039"/>
                    <a:pt x="8648" y="1148"/>
                  </a:cubicBezTo>
                  <a:lnTo>
                    <a:pt x="6844" y="2956"/>
                  </a:lnTo>
                  <a:cubicBezTo>
                    <a:pt x="6790" y="3011"/>
                    <a:pt x="6707" y="3038"/>
                    <a:pt x="6618" y="3038"/>
                  </a:cubicBezTo>
                  <a:cubicBezTo>
                    <a:pt x="6529" y="3038"/>
                    <a:pt x="6433" y="3011"/>
                    <a:pt x="6350" y="2956"/>
                  </a:cubicBezTo>
                  <a:cubicBezTo>
                    <a:pt x="6240" y="2790"/>
                    <a:pt x="6240" y="2571"/>
                    <a:pt x="6350" y="2462"/>
                  </a:cubicBezTo>
                  <a:lnTo>
                    <a:pt x="8158" y="710"/>
                  </a:lnTo>
                  <a:cubicBezTo>
                    <a:pt x="8210" y="601"/>
                    <a:pt x="8320" y="601"/>
                    <a:pt x="8377" y="601"/>
                  </a:cubicBezTo>
                  <a:close/>
                  <a:moveTo>
                    <a:pt x="8596" y="2024"/>
                  </a:moveTo>
                  <a:lnTo>
                    <a:pt x="9253" y="2628"/>
                  </a:lnTo>
                  <a:lnTo>
                    <a:pt x="8320" y="3556"/>
                  </a:lnTo>
                  <a:lnTo>
                    <a:pt x="7720" y="2899"/>
                  </a:lnTo>
                  <a:lnTo>
                    <a:pt x="8596" y="2024"/>
                  </a:lnTo>
                  <a:close/>
                  <a:moveTo>
                    <a:pt x="9909" y="2847"/>
                  </a:moveTo>
                  <a:lnTo>
                    <a:pt x="11823" y="4760"/>
                  </a:lnTo>
                  <a:lnTo>
                    <a:pt x="10457" y="6131"/>
                  </a:lnTo>
                  <a:lnTo>
                    <a:pt x="8539" y="4213"/>
                  </a:lnTo>
                  <a:lnTo>
                    <a:pt x="8539" y="4161"/>
                  </a:lnTo>
                  <a:lnTo>
                    <a:pt x="9852" y="2847"/>
                  </a:lnTo>
                  <a:close/>
                  <a:moveTo>
                    <a:pt x="8596" y="5146"/>
                  </a:moveTo>
                  <a:lnTo>
                    <a:pt x="9524" y="6021"/>
                  </a:lnTo>
                  <a:lnTo>
                    <a:pt x="8924" y="6678"/>
                  </a:lnTo>
                  <a:cubicBezTo>
                    <a:pt x="8869" y="6733"/>
                    <a:pt x="8787" y="6760"/>
                    <a:pt x="8698" y="6760"/>
                  </a:cubicBezTo>
                  <a:cubicBezTo>
                    <a:pt x="8609" y="6760"/>
                    <a:pt x="8513" y="6733"/>
                    <a:pt x="8429" y="6678"/>
                  </a:cubicBezTo>
                  <a:lnTo>
                    <a:pt x="7992" y="6183"/>
                  </a:lnTo>
                  <a:cubicBezTo>
                    <a:pt x="7882" y="6074"/>
                    <a:pt x="7882" y="5855"/>
                    <a:pt x="7992" y="5746"/>
                  </a:cubicBezTo>
                  <a:lnTo>
                    <a:pt x="8596" y="5146"/>
                  </a:lnTo>
                  <a:close/>
                  <a:moveTo>
                    <a:pt x="12042" y="5417"/>
                  </a:moveTo>
                  <a:lnTo>
                    <a:pt x="12646" y="6021"/>
                  </a:lnTo>
                  <a:lnTo>
                    <a:pt x="11713" y="6950"/>
                  </a:lnTo>
                  <a:lnTo>
                    <a:pt x="11114" y="6350"/>
                  </a:lnTo>
                  <a:lnTo>
                    <a:pt x="12042" y="5417"/>
                  </a:lnTo>
                  <a:close/>
                  <a:moveTo>
                    <a:pt x="13741" y="5912"/>
                  </a:moveTo>
                  <a:cubicBezTo>
                    <a:pt x="13793" y="5912"/>
                    <a:pt x="13903" y="5965"/>
                    <a:pt x="13960" y="6021"/>
                  </a:cubicBezTo>
                  <a:cubicBezTo>
                    <a:pt x="14012" y="6074"/>
                    <a:pt x="14069" y="6183"/>
                    <a:pt x="14069" y="6240"/>
                  </a:cubicBezTo>
                  <a:cubicBezTo>
                    <a:pt x="14069" y="6350"/>
                    <a:pt x="14012" y="6459"/>
                    <a:pt x="13960" y="6512"/>
                  </a:cubicBezTo>
                  <a:lnTo>
                    <a:pt x="12208" y="8263"/>
                  </a:lnTo>
                  <a:cubicBezTo>
                    <a:pt x="12125" y="8347"/>
                    <a:pt x="12029" y="8388"/>
                    <a:pt x="11939" y="8388"/>
                  </a:cubicBezTo>
                  <a:cubicBezTo>
                    <a:pt x="11850" y="8388"/>
                    <a:pt x="11768" y="8347"/>
                    <a:pt x="11713" y="8263"/>
                  </a:cubicBezTo>
                  <a:cubicBezTo>
                    <a:pt x="11604" y="8154"/>
                    <a:pt x="11604" y="7935"/>
                    <a:pt x="11713" y="7825"/>
                  </a:cubicBezTo>
                  <a:lnTo>
                    <a:pt x="13522" y="6021"/>
                  </a:lnTo>
                  <a:cubicBezTo>
                    <a:pt x="13574" y="5965"/>
                    <a:pt x="13631" y="5912"/>
                    <a:pt x="13741" y="5912"/>
                  </a:cubicBezTo>
                  <a:close/>
                  <a:moveTo>
                    <a:pt x="7611" y="6621"/>
                  </a:moveTo>
                  <a:lnTo>
                    <a:pt x="8048" y="7059"/>
                  </a:lnTo>
                  <a:lnTo>
                    <a:pt x="1205" y="13956"/>
                  </a:lnTo>
                  <a:cubicBezTo>
                    <a:pt x="1095" y="14013"/>
                    <a:pt x="1043" y="14065"/>
                    <a:pt x="933" y="14065"/>
                  </a:cubicBezTo>
                  <a:cubicBezTo>
                    <a:pt x="876" y="14065"/>
                    <a:pt x="767" y="14013"/>
                    <a:pt x="714" y="13956"/>
                  </a:cubicBezTo>
                  <a:cubicBezTo>
                    <a:pt x="657" y="13903"/>
                    <a:pt x="605" y="13794"/>
                    <a:pt x="605" y="13684"/>
                  </a:cubicBezTo>
                  <a:cubicBezTo>
                    <a:pt x="605" y="13627"/>
                    <a:pt x="657" y="13518"/>
                    <a:pt x="714" y="13465"/>
                  </a:cubicBezTo>
                  <a:lnTo>
                    <a:pt x="7554" y="6621"/>
                  </a:lnTo>
                  <a:close/>
                  <a:moveTo>
                    <a:pt x="8377" y="1"/>
                  </a:moveTo>
                  <a:cubicBezTo>
                    <a:pt x="8158" y="1"/>
                    <a:pt x="7939" y="110"/>
                    <a:pt x="7720" y="272"/>
                  </a:cubicBezTo>
                  <a:lnTo>
                    <a:pt x="5969" y="2024"/>
                  </a:lnTo>
                  <a:cubicBezTo>
                    <a:pt x="5802" y="2243"/>
                    <a:pt x="5693" y="2462"/>
                    <a:pt x="5693" y="2681"/>
                  </a:cubicBezTo>
                  <a:cubicBezTo>
                    <a:pt x="5693" y="2956"/>
                    <a:pt x="5802" y="3175"/>
                    <a:pt x="5969" y="3337"/>
                  </a:cubicBezTo>
                  <a:cubicBezTo>
                    <a:pt x="6131" y="3556"/>
                    <a:pt x="6350" y="3613"/>
                    <a:pt x="6625" y="3613"/>
                  </a:cubicBezTo>
                  <a:cubicBezTo>
                    <a:pt x="6844" y="3613"/>
                    <a:pt x="7063" y="3556"/>
                    <a:pt x="7282" y="3337"/>
                  </a:cubicBezTo>
                  <a:lnTo>
                    <a:pt x="7939" y="4051"/>
                  </a:lnTo>
                  <a:lnTo>
                    <a:pt x="7939" y="4213"/>
                  </a:lnTo>
                  <a:cubicBezTo>
                    <a:pt x="7939" y="4379"/>
                    <a:pt x="7992" y="4489"/>
                    <a:pt x="8101" y="4651"/>
                  </a:cubicBezTo>
                  <a:lnTo>
                    <a:pt x="8210" y="4708"/>
                  </a:lnTo>
                  <a:lnTo>
                    <a:pt x="7611" y="5308"/>
                  </a:lnTo>
                  <a:cubicBezTo>
                    <a:pt x="7392" y="5527"/>
                    <a:pt x="7282" y="5803"/>
                    <a:pt x="7335" y="6021"/>
                  </a:cubicBezTo>
                  <a:lnTo>
                    <a:pt x="276" y="13080"/>
                  </a:lnTo>
                  <a:cubicBezTo>
                    <a:pt x="110" y="13246"/>
                    <a:pt x="0" y="13465"/>
                    <a:pt x="0" y="13684"/>
                  </a:cubicBezTo>
                  <a:cubicBezTo>
                    <a:pt x="0" y="13956"/>
                    <a:pt x="110" y="14175"/>
                    <a:pt x="276" y="14341"/>
                  </a:cubicBezTo>
                  <a:cubicBezTo>
                    <a:pt x="495" y="14560"/>
                    <a:pt x="714" y="14612"/>
                    <a:pt x="933" y="14612"/>
                  </a:cubicBezTo>
                  <a:cubicBezTo>
                    <a:pt x="1205" y="14612"/>
                    <a:pt x="1424" y="14560"/>
                    <a:pt x="1590" y="14341"/>
                  </a:cubicBezTo>
                  <a:lnTo>
                    <a:pt x="8648" y="7335"/>
                  </a:lnTo>
                  <a:lnTo>
                    <a:pt x="8705" y="7335"/>
                  </a:lnTo>
                  <a:cubicBezTo>
                    <a:pt x="8924" y="7335"/>
                    <a:pt x="9143" y="7278"/>
                    <a:pt x="9362" y="7059"/>
                  </a:cubicBezTo>
                  <a:lnTo>
                    <a:pt x="9962" y="6459"/>
                  </a:lnTo>
                  <a:lnTo>
                    <a:pt x="10019" y="6512"/>
                  </a:lnTo>
                  <a:cubicBezTo>
                    <a:pt x="10128" y="6678"/>
                    <a:pt x="10290" y="6731"/>
                    <a:pt x="10457" y="6731"/>
                  </a:cubicBezTo>
                  <a:cubicBezTo>
                    <a:pt x="10509" y="6731"/>
                    <a:pt x="10566" y="6731"/>
                    <a:pt x="10619" y="6678"/>
                  </a:cubicBezTo>
                  <a:lnTo>
                    <a:pt x="11332" y="7388"/>
                  </a:lnTo>
                  <a:lnTo>
                    <a:pt x="11276" y="7388"/>
                  </a:lnTo>
                  <a:cubicBezTo>
                    <a:pt x="10947" y="7773"/>
                    <a:pt x="10947" y="8320"/>
                    <a:pt x="11276" y="8701"/>
                  </a:cubicBezTo>
                  <a:cubicBezTo>
                    <a:pt x="11494" y="8868"/>
                    <a:pt x="11713" y="8977"/>
                    <a:pt x="11932" y="8977"/>
                  </a:cubicBezTo>
                  <a:cubicBezTo>
                    <a:pt x="12208" y="8977"/>
                    <a:pt x="12427" y="8868"/>
                    <a:pt x="12589" y="8701"/>
                  </a:cubicBezTo>
                  <a:lnTo>
                    <a:pt x="14398" y="6897"/>
                  </a:lnTo>
                  <a:cubicBezTo>
                    <a:pt x="14560" y="6731"/>
                    <a:pt x="14669" y="6512"/>
                    <a:pt x="14669" y="6240"/>
                  </a:cubicBezTo>
                  <a:cubicBezTo>
                    <a:pt x="14669" y="6021"/>
                    <a:pt x="14560" y="5803"/>
                    <a:pt x="14398" y="5636"/>
                  </a:cubicBezTo>
                  <a:cubicBezTo>
                    <a:pt x="14231" y="5417"/>
                    <a:pt x="13960" y="5365"/>
                    <a:pt x="13741" y="5365"/>
                  </a:cubicBezTo>
                  <a:cubicBezTo>
                    <a:pt x="13465" y="5365"/>
                    <a:pt x="13246" y="5417"/>
                    <a:pt x="13084" y="5636"/>
                  </a:cubicBezTo>
                  <a:lnTo>
                    <a:pt x="12370" y="4927"/>
                  </a:lnTo>
                  <a:cubicBezTo>
                    <a:pt x="12427" y="4760"/>
                    <a:pt x="12370" y="4489"/>
                    <a:pt x="12208" y="4323"/>
                  </a:cubicBezTo>
                  <a:lnTo>
                    <a:pt x="10290" y="2409"/>
                  </a:lnTo>
                  <a:cubicBezTo>
                    <a:pt x="10188" y="2304"/>
                    <a:pt x="10063" y="2265"/>
                    <a:pt x="9930" y="2265"/>
                  </a:cubicBezTo>
                  <a:cubicBezTo>
                    <a:pt x="9852" y="2265"/>
                    <a:pt x="9771" y="2279"/>
                    <a:pt x="9690" y="2300"/>
                  </a:cubicBezTo>
                  <a:lnTo>
                    <a:pt x="9034" y="1586"/>
                  </a:lnTo>
                  <a:cubicBezTo>
                    <a:pt x="9196" y="1424"/>
                    <a:pt x="9305" y="1148"/>
                    <a:pt x="9305" y="929"/>
                  </a:cubicBezTo>
                  <a:cubicBezTo>
                    <a:pt x="9305" y="658"/>
                    <a:pt x="9196" y="439"/>
                    <a:pt x="9034" y="272"/>
                  </a:cubicBezTo>
                  <a:cubicBezTo>
                    <a:pt x="8867" y="110"/>
                    <a:pt x="8648" y="1"/>
                    <a:pt x="8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" name="Google Shape;458;p44">
            <a:extLst>
              <a:ext uri="{FF2B5EF4-FFF2-40B4-BE49-F238E27FC236}">
                <a16:creationId xmlns:a16="http://schemas.microsoft.com/office/drawing/2014/main" id="{B0ECB8AF-B90E-64E9-9127-27543DFA4F46}"/>
              </a:ext>
            </a:extLst>
          </p:cNvPr>
          <p:cNvSpPr/>
          <p:nvPr/>
        </p:nvSpPr>
        <p:spPr>
          <a:xfrm>
            <a:off x="6519676" y="2380926"/>
            <a:ext cx="1140000" cy="114000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Google Shape;463;p44">
            <a:extLst>
              <a:ext uri="{FF2B5EF4-FFF2-40B4-BE49-F238E27FC236}">
                <a16:creationId xmlns:a16="http://schemas.microsoft.com/office/drawing/2014/main" id="{8C1740A9-2B3C-469D-14A2-91A8A1220B59}"/>
              </a:ext>
            </a:extLst>
          </p:cNvPr>
          <p:cNvSpPr/>
          <p:nvPr/>
        </p:nvSpPr>
        <p:spPr>
          <a:xfrm>
            <a:off x="6785917" y="2741810"/>
            <a:ext cx="607500" cy="418233"/>
          </a:xfrm>
          <a:custGeom>
            <a:avLst/>
            <a:gdLst/>
            <a:ahLst/>
            <a:cxnLst/>
            <a:rect l="l" t="t" r="r" b="b"/>
            <a:pathLst>
              <a:path w="18225" h="12547" extrusionOk="0">
                <a:moveTo>
                  <a:pt x="4380" y="5593"/>
                </a:moveTo>
                <a:cubicBezTo>
                  <a:pt x="6131" y="5593"/>
                  <a:pt x="7554" y="7016"/>
                  <a:pt x="7554" y="8767"/>
                </a:cubicBezTo>
                <a:cubicBezTo>
                  <a:pt x="7554" y="10519"/>
                  <a:pt x="6131" y="11942"/>
                  <a:pt x="4380" y="11942"/>
                </a:cubicBezTo>
                <a:cubicBezTo>
                  <a:pt x="2628" y="11942"/>
                  <a:pt x="1205" y="10519"/>
                  <a:pt x="1205" y="8767"/>
                </a:cubicBezTo>
                <a:cubicBezTo>
                  <a:pt x="1205" y="7016"/>
                  <a:pt x="2628" y="5593"/>
                  <a:pt x="4380" y="5593"/>
                </a:cubicBezTo>
                <a:close/>
                <a:moveTo>
                  <a:pt x="13846" y="5593"/>
                </a:moveTo>
                <a:cubicBezTo>
                  <a:pt x="15598" y="5593"/>
                  <a:pt x="17021" y="7016"/>
                  <a:pt x="17021" y="8767"/>
                </a:cubicBezTo>
                <a:cubicBezTo>
                  <a:pt x="17021" y="10519"/>
                  <a:pt x="15598" y="11942"/>
                  <a:pt x="13846" y="11942"/>
                </a:cubicBezTo>
                <a:cubicBezTo>
                  <a:pt x="12095" y="11942"/>
                  <a:pt x="10672" y="10519"/>
                  <a:pt x="10672" y="8767"/>
                </a:cubicBezTo>
                <a:cubicBezTo>
                  <a:pt x="10672" y="7016"/>
                  <a:pt x="12095" y="5593"/>
                  <a:pt x="13846" y="5593"/>
                </a:cubicBezTo>
                <a:close/>
                <a:moveTo>
                  <a:pt x="1590" y="0"/>
                </a:moveTo>
                <a:cubicBezTo>
                  <a:pt x="1534" y="0"/>
                  <a:pt x="1479" y="3"/>
                  <a:pt x="1424" y="10"/>
                </a:cubicBezTo>
                <a:cubicBezTo>
                  <a:pt x="601" y="67"/>
                  <a:pt x="1" y="776"/>
                  <a:pt x="1" y="1600"/>
                </a:cubicBezTo>
                <a:lnTo>
                  <a:pt x="1" y="8168"/>
                </a:lnTo>
                <a:cubicBezTo>
                  <a:pt x="1" y="8548"/>
                  <a:pt x="272" y="8934"/>
                  <a:pt x="658" y="9043"/>
                </a:cubicBezTo>
                <a:cubicBezTo>
                  <a:pt x="767" y="11014"/>
                  <a:pt x="2409" y="12546"/>
                  <a:pt x="4380" y="12546"/>
                </a:cubicBezTo>
                <a:cubicBezTo>
                  <a:pt x="6459" y="12546"/>
                  <a:pt x="8154" y="10847"/>
                  <a:pt x="8154" y="8767"/>
                </a:cubicBezTo>
                <a:cubicBezTo>
                  <a:pt x="8154" y="8277"/>
                  <a:pt x="8592" y="7839"/>
                  <a:pt x="9087" y="7839"/>
                </a:cubicBezTo>
                <a:cubicBezTo>
                  <a:pt x="9634" y="7839"/>
                  <a:pt x="10072" y="8277"/>
                  <a:pt x="10072" y="8767"/>
                </a:cubicBezTo>
                <a:cubicBezTo>
                  <a:pt x="10072" y="10847"/>
                  <a:pt x="11766" y="12546"/>
                  <a:pt x="13846" y="12546"/>
                </a:cubicBezTo>
                <a:cubicBezTo>
                  <a:pt x="15817" y="12546"/>
                  <a:pt x="17459" y="11014"/>
                  <a:pt x="17568" y="9043"/>
                </a:cubicBezTo>
                <a:cubicBezTo>
                  <a:pt x="17953" y="8934"/>
                  <a:pt x="18225" y="8548"/>
                  <a:pt x="18225" y="8168"/>
                </a:cubicBezTo>
                <a:lnTo>
                  <a:pt x="18225" y="1600"/>
                </a:lnTo>
                <a:cubicBezTo>
                  <a:pt x="18225" y="776"/>
                  <a:pt x="17625" y="67"/>
                  <a:pt x="16802" y="10"/>
                </a:cubicBezTo>
                <a:cubicBezTo>
                  <a:pt x="16747" y="3"/>
                  <a:pt x="16691" y="0"/>
                  <a:pt x="16636" y="0"/>
                </a:cubicBezTo>
                <a:cubicBezTo>
                  <a:pt x="16255" y="0"/>
                  <a:pt x="15885" y="154"/>
                  <a:pt x="15598" y="395"/>
                </a:cubicBezTo>
                <a:cubicBezTo>
                  <a:pt x="15269" y="667"/>
                  <a:pt x="15107" y="1105"/>
                  <a:pt x="15107" y="1543"/>
                </a:cubicBezTo>
                <a:cubicBezTo>
                  <a:pt x="15107" y="1709"/>
                  <a:pt x="15217" y="1818"/>
                  <a:pt x="15379" y="1818"/>
                </a:cubicBezTo>
                <a:cubicBezTo>
                  <a:pt x="15545" y="1818"/>
                  <a:pt x="15707" y="1709"/>
                  <a:pt x="15707" y="1543"/>
                </a:cubicBezTo>
                <a:cubicBezTo>
                  <a:pt x="15707" y="1271"/>
                  <a:pt x="15817" y="995"/>
                  <a:pt x="16036" y="833"/>
                </a:cubicBezTo>
                <a:cubicBezTo>
                  <a:pt x="16172" y="697"/>
                  <a:pt x="16378" y="599"/>
                  <a:pt x="16600" y="599"/>
                </a:cubicBezTo>
                <a:cubicBezTo>
                  <a:pt x="16649" y="599"/>
                  <a:pt x="16699" y="604"/>
                  <a:pt x="16749" y="614"/>
                </a:cubicBezTo>
                <a:cubicBezTo>
                  <a:pt x="17240" y="614"/>
                  <a:pt x="17625" y="1105"/>
                  <a:pt x="17625" y="1600"/>
                </a:cubicBezTo>
                <a:lnTo>
                  <a:pt x="17625" y="8168"/>
                </a:lnTo>
                <a:cubicBezTo>
                  <a:pt x="17625" y="8220"/>
                  <a:pt x="17625" y="8277"/>
                  <a:pt x="17568" y="8330"/>
                </a:cubicBezTo>
                <a:cubicBezTo>
                  <a:pt x="17349" y="6469"/>
                  <a:pt x="15764" y="5046"/>
                  <a:pt x="13846" y="5046"/>
                </a:cubicBezTo>
                <a:cubicBezTo>
                  <a:pt x="12152" y="5046"/>
                  <a:pt x="10672" y="6140"/>
                  <a:pt x="10234" y="7730"/>
                </a:cubicBezTo>
                <a:cubicBezTo>
                  <a:pt x="9962" y="7401"/>
                  <a:pt x="9577" y="7235"/>
                  <a:pt x="9087" y="7235"/>
                </a:cubicBezTo>
                <a:cubicBezTo>
                  <a:pt x="8649" y="7235"/>
                  <a:pt x="8263" y="7401"/>
                  <a:pt x="7992" y="7730"/>
                </a:cubicBezTo>
                <a:cubicBezTo>
                  <a:pt x="7554" y="6140"/>
                  <a:pt x="6074" y="5046"/>
                  <a:pt x="4380" y="5046"/>
                </a:cubicBezTo>
                <a:cubicBezTo>
                  <a:pt x="2462" y="5046"/>
                  <a:pt x="877" y="6469"/>
                  <a:pt x="658" y="8330"/>
                </a:cubicBezTo>
                <a:cubicBezTo>
                  <a:pt x="601" y="8277"/>
                  <a:pt x="601" y="8220"/>
                  <a:pt x="601" y="8168"/>
                </a:cubicBezTo>
                <a:lnTo>
                  <a:pt x="601" y="1600"/>
                </a:lnTo>
                <a:cubicBezTo>
                  <a:pt x="601" y="1105"/>
                  <a:pt x="986" y="614"/>
                  <a:pt x="1477" y="614"/>
                </a:cubicBezTo>
                <a:cubicBezTo>
                  <a:pt x="1527" y="604"/>
                  <a:pt x="1577" y="599"/>
                  <a:pt x="1626" y="599"/>
                </a:cubicBezTo>
                <a:cubicBezTo>
                  <a:pt x="1848" y="599"/>
                  <a:pt x="2054" y="697"/>
                  <a:pt x="2190" y="833"/>
                </a:cubicBezTo>
                <a:cubicBezTo>
                  <a:pt x="2409" y="995"/>
                  <a:pt x="2519" y="1271"/>
                  <a:pt x="2519" y="1543"/>
                </a:cubicBezTo>
                <a:cubicBezTo>
                  <a:pt x="2519" y="1709"/>
                  <a:pt x="2681" y="1818"/>
                  <a:pt x="2790" y="1818"/>
                </a:cubicBezTo>
                <a:cubicBezTo>
                  <a:pt x="2957" y="1818"/>
                  <a:pt x="3119" y="1709"/>
                  <a:pt x="3119" y="1543"/>
                </a:cubicBezTo>
                <a:cubicBezTo>
                  <a:pt x="3119" y="1105"/>
                  <a:pt x="2900" y="667"/>
                  <a:pt x="2628" y="395"/>
                </a:cubicBezTo>
                <a:cubicBezTo>
                  <a:pt x="2341" y="154"/>
                  <a:pt x="1971" y="0"/>
                  <a:pt x="15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6334F1-C74B-99B2-93AE-25D07508A35D}"/>
              </a:ext>
            </a:extLst>
          </p:cNvPr>
          <p:cNvSpPr txBox="1"/>
          <p:nvPr/>
        </p:nvSpPr>
        <p:spPr>
          <a:xfrm>
            <a:off x="7803679" y="2235824"/>
            <a:ext cx="350832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6067CB-C954-B10C-DC24-8F730A4269AA}"/>
              </a:ext>
            </a:extLst>
          </p:cNvPr>
          <p:cNvSpPr txBox="1"/>
          <p:nvPr/>
        </p:nvSpPr>
        <p:spPr>
          <a:xfrm>
            <a:off x="849295" y="2235824"/>
            <a:ext cx="350832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1EBB8-BC13-6624-DEAC-D6EE44312A7E}"/>
              </a:ext>
            </a:extLst>
          </p:cNvPr>
          <p:cNvSpPr txBox="1"/>
          <p:nvPr/>
        </p:nvSpPr>
        <p:spPr>
          <a:xfrm>
            <a:off x="411922" y="977284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cxnSp>
        <p:nvCxnSpPr>
          <p:cNvPr id="12" name="Google Shape;456;p44">
            <a:extLst>
              <a:ext uri="{FF2B5EF4-FFF2-40B4-BE49-F238E27FC236}">
                <a16:creationId xmlns:a16="http://schemas.microsoft.com/office/drawing/2014/main" id="{E3A72B9D-1A4E-696A-481F-C50133502B2B}"/>
              </a:ext>
            </a:extLst>
          </p:cNvPr>
          <p:cNvCxnSpPr>
            <a:stCxn id="13" idx="3"/>
            <a:endCxn id="17" idx="1"/>
          </p:cNvCxnSpPr>
          <p:nvPr/>
        </p:nvCxnSpPr>
        <p:spPr>
          <a:xfrm>
            <a:off x="5734581" y="4898126"/>
            <a:ext cx="816000" cy="0"/>
          </a:xfrm>
          <a:prstGeom prst="straightConnector1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457;p44">
            <a:extLst>
              <a:ext uri="{FF2B5EF4-FFF2-40B4-BE49-F238E27FC236}">
                <a16:creationId xmlns:a16="http://schemas.microsoft.com/office/drawing/2014/main" id="{27BE4536-CB08-42A0-CD57-EFF809DE2FC9}"/>
              </a:ext>
            </a:extLst>
          </p:cNvPr>
          <p:cNvSpPr/>
          <p:nvPr/>
        </p:nvSpPr>
        <p:spPr>
          <a:xfrm>
            <a:off x="4594581" y="4328126"/>
            <a:ext cx="1140000" cy="114000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" name="Google Shape;458;p44">
            <a:extLst>
              <a:ext uri="{FF2B5EF4-FFF2-40B4-BE49-F238E27FC236}">
                <a16:creationId xmlns:a16="http://schemas.microsoft.com/office/drawing/2014/main" id="{F900FE7F-CA79-9531-D2B5-98560D852F45}"/>
              </a:ext>
            </a:extLst>
          </p:cNvPr>
          <p:cNvSpPr/>
          <p:nvPr/>
        </p:nvSpPr>
        <p:spPr>
          <a:xfrm>
            <a:off x="6550381" y="4328126"/>
            <a:ext cx="1140000" cy="1140000"/>
          </a:xfrm>
          <a:prstGeom prst="rect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37538C-59AA-B47A-5FAC-BD864963CDFF}"/>
              </a:ext>
            </a:extLst>
          </p:cNvPr>
          <p:cNvSpPr txBox="1"/>
          <p:nvPr/>
        </p:nvSpPr>
        <p:spPr>
          <a:xfrm>
            <a:off x="7834384" y="4183024"/>
            <a:ext cx="350832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A0404E-C0AA-F3FD-6021-4456A47ED769}"/>
              </a:ext>
            </a:extLst>
          </p:cNvPr>
          <p:cNvSpPr txBox="1"/>
          <p:nvPr/>
        </p:nvSpPr>
        <p:spPr>
          <a:xfrm>
            <a:off x="880000" y="4183024"/>
            <a:ext cx="350832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cs typeface="B Yeka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D7BF296-DB12-477D-FF0C-B9298495E94B}"/>
              </a:ext>
            </a:extLst>
          </p:cNvPr>
          <p:cNvGrpSpPr/>
          <p:nvPr/>
        </p:nvGrpSpPr>
        <p:grpSpPr>
          <a:xfrm>
            <a:off x="4901698" y="4555258"/>
            <a:ext cx="465437" cy="585315"/>
            <a:chOff x="4061680" y="3569235"/>
            <a:chExt cx="605497" cy="761449"/>
          </a:xfrm>
          <a:solidFill>
            <a:srgbClr val="2A2828"/>
          </a:solidFill>
        </p:grpSpPr>
        <p:sp>
          <p:nvSpPr>
            <p:cNvPr id="22" name="Google Shape;861;p65">
              <a:extLst>
                <a:ext uri="{FF2B5EF4-FFF2-40B4-BE49-F238E27FC236}">
                  <a16:creationId xmlns:a16="http://schemas.microsoft.com/office/drawing/2014/main" id="{F1ECBA7A-3C81-2670-8DEB-200D0E1935E8}"/>
                </a:ext>
              </a:extLst>
            </p:cNvPr>
            <p:cNvSpPr/>
            <p:nvPr/>
          </p:nvSpPr>
          <p:spPr>
            <a:xfrm>
              <a:off x="4061680" y="3569235"/>
              <a:ext cx="605497" cy="761449"/>
            </a:xfrm>
            <a:custGeom>
              <a:avLst/>
              <a:gdLst/>
              <a:ahLst/>
              <a:cxnLst/>
              <a:rect l="l" t="t" r="r" b="b"/>
              <a:pathLst>
                <a:path w="14451" h="18173" extrusionOk="0">
                  <a:moveTo>
                    <a:pt x="5584" y="3780"/>
                  </a:moveTo>
                  <a:cubicBezTo>
                    <a:pt x="6240" y="4380"/>
                    <a:pt x="7064" y="4874"/>
                    <a:pt x="8158" y="5255"/>
                  </a:cubicBezTo>
                  <a:cubicBezTo>
                    <a:pt x="9253" y="5693"/>
                    <a:pt x="10291" y="5860"/>
                    <a:pt x="10895" y="5860"/>
                  </a:cubicBezTo>
                  <a:cubicBezTo>
                    <a:pt x="11004" y="6297"/>
                    <a:pt x="11057" y="6788"/>
                    <a:pt x="11057" y="7226"/>
                  </a:cubicBezTo>
                  <a:lnTo>
                    <a:pt x="10019" y="7226"/>
                  </a:lnTo>
                  <a:cubicBezTo>
                    <a:pt x="9853" y="6845"/>
                    <a:pt x="9524" y="6569"/>
                    <a:pt x="9143" y="6569"/>
                  </a:cubicBezTo>
                  <a:lnTo>
                    <a:pt x="8487" y="6569"/>
                  </a:lnTo>
                  <a:cubicBezTo>
                    <a:pt x="8158" y="6569"/>
                    <a:pt x="7882" y="6788"/>
                    <a:pt x="7720" y="7007"/>
                  </a:cubicBezTo>
                  <a:cubicBezTo>
                    <a:pt x="7554" y="6954"/>
                    <a:pt x="7392" y="6897"/>
                    <a:pt x="7226" y="6897"/>
                  </a:cubicBezTo>
                  <a:cubicBezTo>
                    <a:pt x="7064" y="6897"/>
                    <a:pt x="6897" y="6954"/>
                    <a:pt x="6788" y="7007"/>
                  </a:cubicBezTo>
                  <a:cubicBezTo>
                    <a:pt x="6626" y="6788"/>
                    <a:pt x="6297" y="6569"/>
                    <a:pt x="5969" y="6569"/>
                  </a:cubicBezTo>
                  <a:lnTo>
                    <a:pt x="5365" y="6569"/>
                  </a:lnTo>
                  <a:cubicBezTo>
                    <a:pt x="4927" y="6569"/>
                    <a:pt x="4598" y="6845"/>
                    <a:pt x="4489" y="7226"/>
                  </a:cubicBezTo>
                  <a:lnTo>
                    <a:pt x="3451" y="7226"/>
                  </a:lnTo>
                  <a:cubicBezTo>
                    <a:pt x="3451" y="5312"/>
                    <a:pt x="4984" y="4161"/>
                    <a:pt x="5584" y="3780"/>
                  </a:cubicBezTo>
                  <a:close/>
                  <a:moveTo>
                    <a:pt x="7226" y="548"/>
                  </a:moveTo>
                  <a:cubicBezTo>
                    <a:pt x="8487" y="548"/>
                    <a:pt x="9634" y="1153"/>
                    <a:pt x="10567" y="2247"/>
                  </a:cubicBezTo>
                  <a:cubicBezTo>
                    <a:pt x="11442" y="3285"/>
                    <a:pt x="11990" y="4655"/>
                    <a:pt x="11990" y="5969"/>
                  </a:cubicBezTo>
                  <a:cubicBezTo>
                    <a:pt x="11990" y="6569"/>
                    <a:pt x="11880" y="6954"/>
                    <a:pt x="11604" y="7392"/>
                  </a:cubicBezTo>
                  <a:lnTo>
                    <a:pt x="11604" y="7226"/>
                  </a:lnTo>
                  <a:cubicBezTo>
                    <a:pt x="11604" y="6626"/>
                    <a:pt x="11552" y="6079"/>
                    <a:pt x="11385" y="5531"/>
                  </a:cubicBezTo>
                  <a:cubicBezTo>
                    <a:pt x="11385" y="5422"/>
                    <a:pt x="11276" y="5312"/>
                    <a:pt x="11114" y="5312"/>
                  </a:cubicBezTo>
                  <a:cubicBezTo>
                    <a:pt x="10785" y="5312"/>
                    <a:pt x="9581" y="5146"/>
                    <a:pt x="8377" y="4708"/>
                  </a:cubicBezTo>
                  <a:cubicBezTo>
                    <a:pt x="6407" y="4051"/>
                    <a:pt x="5641" y="3066"/>
                    <a:pt x="5312" y="2357"/>
                  </a:cubicBezTo>
                  <a:cubicBezTo>
                    <a:pt x="5269" y="2231"/>
                    <a:pt x="5135" y="2171"/>
                    <a:pt x="5024" y="2171"/>
                  </a:cubicBezTo>
                  <a:cubicBezTo>
                    <a:pt x="4988" y="2171"/>
                    <a:pt x="4954" y="2177"/>
                    <a:pt x="4927" y="2190"/>
                  </a:cubicBezTo>
                  <a:cubicBezTo>
                    <a:pt x="4765" y="2300"/>
                    <a:pt x="4708" y="2466"/>
                    <a:pt x="4765" y="2628"/>
                  </a:cubicBezTo>
                  <a:cubicBezTo>
                    <a:pt x="4874" y="2847"/>
                    <a:pt x="5036" y="3123"/>
                    <a:pt x="5203" y="3342"/>
                  </a:cubicBezTo>
                  <a:cubicBezTo>
                    <a:pt x="4379" y="3832"/>
                    <a:pt x="2847" y="5146"/>
                    <a:pt x="2847" y="7226"/>
                  </a:cubicBezTo>
                  <a:lnTo>
                    <a:pt x="2847" y="7335"/>
                  </a:lnTo>
                  <a:cubicBezTo>
                    <a:pt x="2628" y="6954"/>
                    <a:pt x="2519" y="6569"/>
                    <a:pt x="2519" y="5969"/>
                  </a:cubicBezTo>
                  <a:cubicBezTo>
                    <a:pt x="2519" y="4655"/>
                    <a:pt x="3013" y="3285"/>
                    <a:pt x="3889" y="2247"/>
                  </a:cubicBezTo>
                  <a:cubicBezTo>
                    <a:pt x="4817" y="1153"/>
                    <a:pt x="6021" y="548"/>
                    <a:pt x="7226" y="548"/>
                  </a:cubicBezTo>
                  <a:close/>
                  <a:moveTo>
                    <a:pt x="9143" y="7173"/>
                  </a:moveTo>
                  <a:cubicBezTo>
                    <a:pt x="9305" y="7173"/>
                    <a:pt x="9472" y="7335"/>
                    <a:pt x="9472" y="7502"/>
                  </a:cubicBezTo>
                  <a:lnTo>
                    <a:pt x="9472" y="7830"/>
                  </a:lnTo>
                  <a:cubicBezTo>
                    <a:pt x="9472" y="7992"/>
                    <a:pt x="9581" y="8102"/>
                    <a:pt x="9743" y="8102"/>
                  </a:cubicBezTo>
                  <a:cubicBezTo>
                    <a:pt x="9910" y="8102"/>
                    <a:pt x="10072" y="7992"/>
                    <a:pt x="10072" y="7830"/>
                  </a:cubicBezTo>
                  <a:lnTo>
                    <a:pt x="11004" y="7830"/>
                  </a:lnTo>
                  <a:cubicBezTo>
                    <a:pt x="10785" y="10129"/>
                    <a:pt x="9143" y="11933"/>
                    <a:pt x="7226" y="11933"/>
                  </a:cubicBezTo>
                  <a:cubicBezTo>
                    <a:pt x="5312" y="11933"/>
                    <a:pt x="3723" y="10129"/>
                    <a:pt x="3451" y="7830"/>
                  </a:cubicBezTo>
                  <a:lnTo>
                    <a:pt x="4436" y="7830"/>
                  </a:lnTo>
                  <a:cubicBezTo>
                    <a:pt x="4436" y="7992"/>
                    <a:pt x="4546" y="8102"/>
                    <a:pt x="4708" y="8102"/>
                  </a:cubicBezTo>
                  <a:cubicBezTo>
                    <a:pt x="4874" y="8102"/>
                    <a:pt x="5036" y="7992"/>
                    <a:pt x="5036" y="7830"/>
                  </a:cubicBezTo>
                  <a:lnTo>
                    <a:pt x="5036" y="7502"/>
                  </a:lnTo>
                  <a:cubicBezTo>
                    <a:pt x="5036" y="7335"/>
                    <a:pt x="5146" y="7173"/>
                    <a:pt x="5365" y="7173"/>
                  </a:cubicBezTo>
                  <a:lnTo>
                    <a:pt x="5365" y="7502"/>
                  </a:lnTo>
                  <a:cubicBezTo>
                    <a:pt x="5365" y="7664"/>
                    <a:pt x="5474" y="7830"/>
                    <a:pt x="5641" y="7830"/>
                  </a:cubicBezTo>
                  <a:cubicBezTo>
                    <a:pt x="5803" y="7830"/>
                    <a:pt x="5969" y="7664"/>
                    <a:pt x="5969" y="7502"/>
                  </a:cubicBezTo>
                  <a:lnTo>
                    <a:pt x="5969" y="7173"/>
                  </a:lnTo>
                  <a:cubicBezTo>
                    <a:pt x="6188" y="7173"/>
                    <a:pt x="6297" y="7335"/>
                    <a:pt x="6297" y="7502"/>
                  </a:cubicBezTo>
                  <a:lnTo>
                    <a:pt x="6297" y="7830"/>
                  </a:lnTo>
                  <a:cubicBezTo>
                    <a:pt x="6297" y="7992"/>
                    <a:pt x="6459" y="8102"/>
                    <a:pt x="6626" y="8102"/>
                  </a:cubicBezTo>
                  <a:cubicBezTo>
                    <a:pt x="6788" y="8102"/>
                    <a:pt x="6897" y="7992"/>
                    <a:pt x="6897" y="7830"/>
                  </a:cubicBezTo>
                  <a:cubicBezTo>
                    <a:pt x="6897" y="7664"/>
                    <a:pt x="7064" y="7502"/>
                    <a:pt x="7226" y="7502"/>
                  </a:cubicBezTo>
                  <a:cubicBezTo>
                    <a:pt x="7445" y="7502"/>
                    <a:pt x="7554" y="7664"/>
                    <a:pt x="7554" y="7830"/>
                  </a:cubicBezTo>
                  <a:cubicBezTo>
                    <a:pt x="7554" y="7992"/>
                    <a:pt x="7720" y="8102"/>
                    <a:pt x="7882" y="8102"/>
                  </a:cubicBezTo>
                  <a:cubicBezTo>
                    <a:pt x="8049" y="8102"/>
                    <a:pt x="8158" y="7992"/>
                    <a:pt x="8158" y="7830"/>
                  </a:cubicBezTo>
                  <a:lnTo>
                    <a:pt x="8158" y="7502"/>
                  </a:lnTo>
                  <a:cubicBezTo>
                    <a:pt x="8158" y="7335"/>
                    <a:pt x="8320" y="7173"/>
                    <a:pt x="8487" y="7173"/>
                  </a:cubicBezTo>
                  <a:lnTo>
                    <a:pt x="8539" y="7173"/>
                  </a:lnTo>
                  <a:lnTo>
                    <a:pt x="8539" y="7502"/>
                  </a:lnTo>
                  <a:cubicBezTo>
                    <a:pt x="8539" y="7664"/>
                    <a:pt x="8649" y="7830"/>
                    <a:pt x="8815" y="7830"/>
                  </a:cubicBezTo>
                  <a:cubicBezTo>
                    <a:pt x="8977" y="7830"/>
                    <a:pt x="9087" y="7664"/>
                    <a:pt x="9087" y="7502"/>
                  </a:cubicBezTo>
                  <a:lnTo>
                    <a:pt x="9087" y="7173"/>
                  </a:lnTo>
                  <a:close/>
                  <a:moveTo>
                    <a:pt x="10895" y="10181"/>
                  </a:moveTo>
                  <a:cubicBezTo>
                    <a:pt x="10947" y="10457"/>
                    <a:pt x="11057" y="10729"/>
                    <a:pt x="11166" y="10948"/>
                  </a:cubicBezTo>
                  <a:cubicBezTo>
                    <a:pt x="11385" y="11442"/>
                    <a:pt x="11604" y="11990"/>
                    <a:pt x="11661" y="12918"/>
                  </a:cubicBezTo>
                  <a:lnTo>
                    <a:pt x="10676" y="12590"/>
                  </a:lnTo>
                  <a:cubicBezTo>
                    <a:pt x="10619" y="12480"/>
                    <a:pt x="10510" y="12371"/>
                    <a:pt x="10400" y="12318"/>
                  </a:cubicBezTo>
                  <a:lnTo>
                    <a:pt x="10072" y="12099"/>
                  </a:lnTo>
                  <a:lnTo>
                    <a:pt x="10072" y="11276"/>
                  </a:lnTo>
                  <a:cubicBezTo>
                    <a:pt x="10348" y="10948"/>
                    <a:pt x="10619" y="10619"/>
                    <a:pt x="10895" y="10181"/>
                  </a:cubicBezTo>
                  <a:close/>
                  <a:moveTo>
                    <a:pt x="4655" y="12647"/>
                  </a:moveTo>
                  <a:lnTo>
                    <a:pt x="6240" y="14451"/>
                  </a:lnTo>
                  <a:cubicBezTo>
                    <a:pt x="6131" y="14670"/>
                    <a:pt x="5912" y="14998"/>
                    <a:pt x="5422" y="15493"/>
                  </a:cubicBezTo>
                  <a:cubicBezTo>
                    <a:pt x="5203" y="15107"/>
                    <a:pt x="4817" y="14289"/>
                    <a:pt x="4270" y="13246"/>
                  </a:cubicBezTo>
                  <a:cubicBezTo>
                    <a:pt x="4217" y="13084"/>
                    <a:pt x="4270" y="12918"/>
                    <a:pt x="4379" y="12809"/>
                  </a:cubicBezTo>
                  <a:lnTo>
                    <a:pt x="4655" y="12647"/>
                  </a:lnTo>
                  <a:close/>
                  <a:moveTo>
                    <a:pt x="9800" y="12647"/>
                  </a:moveTo>
                  <a:lnTo>
                    <a:pt x="10072" y="12809"/>
                  </a:lnTo>
                  <a:cubicBezTo>
                    <a:pt x="10238" y="12918"/>
                    <a:pt x="10238" y="13084"/>
                    <a:pt x="10181" y="13246"/>
                  </a:cubicBezTo>
                  <a:cubicBezTo>
                    <a:pt x="9634" y="14289"/>
                    <a:pt x="9253" y="15107"/>
                    <a:pt x="9034" y="15493"/>
                  </a:cubicBezTo>
                  <a:cubicBezTo>
                    <a:pt x="8596" y="14998"/>
                    <a:pt x="8320" y="14670"/>
                    <a:pt x="8211" y="14451"/>
                  </a:cubicBezTo>
                  <a:lnTo>
                    <a:pt x="9800" y="12647"/>
                  </a:lnTo>
                  <a:close/>
                  <a:moveTo>
                    <a:pt x="1971" y="14070"/>
                  </a:moveTo>
                  <a:lnTo>
                    <a:pt x="2247" y="14836"/>
                  </a:lnTo>
                  <a:cubicBezTo>
                    <a:pt x="2247" y="14945"/>
                    <a:pt x="2357" y="14998"/>
                    <a:pt x="2466" y="15055"/>
                  </a:cubicBezTo>
                  <a:lnTo>
                    <a:pt x="3285" y="15274"/>
                  </a:lnTo>
                  <a:lnTo>
                    <a:pt x="2904" y="15821"/>
                  </a:lnTo>
                  <a:cubicBezTo>
                    <a:pt x="2847" y="15931"/>
                    <a:pt x="2847" y="16040"/>
                    <a:pt x="2904" y="16149"/>
                  </a:cubicBezTo>
                  <a:lnTo>
                    <a:pt x="3613" y="17625"/>
                  </a:lnTo>
                  <a:lnTo>
                    <a:pt x="2794" y="17625"/>
                  </a:lnTo>
                  <a:lnTo>
                    <a:pt x="2794" y="16968"/>
                  </a:lnTo>
                  <a:cubicBezTo>
                    <a:pt x="2794" y="16806"/>
                    <a:pt x="2685" y="16640"/>
                    <a:pt x="2519" y="16640"/>
                  </a:cubicBezTo>
                  <a:cubicBezTo>
                    <a:pt x="2357" y="16640"/>
                    <a:pt x="2247" y="16806"/>
                    <a:pt x="2247" y="16968"/>
                  </a:cubicBezTo>
                  <a:lnTo>
                    <a:pt x="2247" y="17625"/>
                  </a:lnTo>
                  <a:lnTo>
                    <a:pt x="933" y="17625"/>
                  </a:lnTo>
                  <a:cubicBezTo>
                    <a:pt x="767" y="17625"/>
                    <a:pt x="605" y="17463"/>
                    <a:pt x="605" y="17244"/>
                  </a:cubicBezTo>
                  <a:lnTo>
                    <a:pt x="605" y="15655"/>
                  </a:lnTo>
                  <a:cubicBezTo>
                    <a:pt x="605" y="15055"/>
                    <a:pt x="986" y="14451"/>
                    <a:pt x="1590" y="14232"/>
                  </a:cubicBezTo>
                  <a:lnTo>
                    <a:pt x="1971" y="14070"/>
                  </a:lnTo>
                  <a:close/>
                  <a:moveTo>
                    <a:pt x="3670" y="13246"/>
                  </a:moveTo>
                  <a:cubicBezTo>
                    <a:pt x="3670" y="13356"/>
                    <a:pt x="3723" y="13413"/>
                    <a:pt x="3780" y="13465"/>
                  </a:cubicBezTo>
                  <a:cubicBezTo>
                    <a:pt x="3999" y="13960"/>
                    <a:pt x="4327" y="14617"/>
                    <a:pt x="4598" y="15164"/>
                  </a:cubicBezTo>
                  <a:lnTo>
                    <a:pt x="5036" y="16040"/>
                  </a:lnTo>
                  <a:cubicBezTo>
                    <a:pt x="5036" y="16093"/>
                    <a:pt x="5093" y="16093"/>
                    <a:pt x="5093" y="16149"/>
                  </a:cubicBezTo>
                  <a:cubicBezTo>
                    <a:pt x="5255" y="16587"/>
                    <a:pt x="5312" y="17187"/>
                    <a:pt x="5365" y="17625"/>
                  </a:cubicBezTo>
                  <a:lnTo>
                    <a:pt x="4270" y="17625"/>
                  </a:lnTo>
                  <a:lnTo>
                    <a:pt x="3504" y="16040"/>
                  </a:lnTo>
                  <a:lnTo>
                    <a:pt x="3999" y="15217"/>
                  </a:lnTo>
                  <a:cubicBezTo>
                    <a:pt x="4051" y="15164"/>
                    <a:pt x="4108" y="15055"/>
                    <a:pt x="4051" y="14945"/>
                  </a:cubicBezTo>
                  <a:cubicBezTo>
                    <a:pt x="3999" y="14888"/>
                    <a:pt x="3942" y="14779"/>
                    <a:pt x="3832" y="14779"/>
                  </a:cubicBezTo>
                  <a:lnTo>
                    <a:pt x="2737" y="14507"/>
                  </a:lnTo>
                  <a:lnTo>
                    <a:pt x="2466" y="13684"/>
                  </a:lnTo>
                  <a:cubicBezTo>
                    <a:pt x="2519" y="13684"/>
                    <a:pt x="2519" y="13684"/>
                    <a:pt x="2519" y="13632"/>
                  </a:cubicBezTo>
                  <a:lnTo>
                    <a:pt x="3670" y="13246"/>
                  </a:lnTo>
                  <a:close/>
                  <a:moveTo>
                    <a:pt x="6516" y="15107"/>
                  </a:moveTo>
                  <a:lnTo>
                    <a:pt x="6954" y="16368"/>
                  </a:lnTo>
                  <a:lnTo>
                    <a:pt x="6954" y="17625"/>
                  </a:lnTo>
                  <a:lnTo>
                    <a:pt x="5969" y="17625"/>
                  </a:lnTo>
                  <a:cubicBezTo>
                    <a:pt x="5912" y="17187"/>
                    <a:pt x="5859" y="16587"/>
                    <a:pt x="5693" y="16093"/>
                  </a:cubicBezTo>
                  <a:cubicBezTo>
                    <a:pt x="6078" y="15712"/>
                    <a:pt x="6350" y="15383"/>
                    <a:pt x="6516" y="15107"/>
                  </a:cubicBezTo>
                  <a:close/>
                  <a:moveTo>
                    <a:pt x="9472" y="11771"/>
                  </a:moveTo>
                  <a:lnTo>
                    <a:pt x="9472" y="12099"/>
                  </a:lnTo>
                  <a:lnTo>
                    <a:pt x="7663" y="14232"/>
                  </a:lnTo>
                  <a:cubicBezTo>
                    <a:pt x="7554" y="14341"/>
                    <a:pt x="7554" y="14451"/>
                    <a:pt x="7611" y="14560"/>
                  </a:cubicBezTo>
                  <a:cubicBezTo>
                    <a:pt x="7611" y="14560"/>
                    <a:pt x="7882" y="15164"/>
                    <a:pt x="8815" y="16093"/>
                  </a:cubicBezTo>
                  <a:cubicBezTo>
                    <a:pt x="8649" y="16587"/>
                    <a:pt x="8539" y="17135"/>
                    <a:pt x="8539" y="17625"/>
                  </a:cubicBezTo>
                  <a:lnTo>
                    <a:pt x="7554" y="17625"/>
                  </a:lnTo>
                  <a:lnTo>
                    <a:pt x="7554" y="16312"/>
                  </a:lnTo>
                  <a:cubicBezTo>
                    <a:pt x="7554" y="16312"/>
                    <a:pt x="7554" y="16259"/>
                    <a:pt x="7501" y="16259"/>
                  </a:cubicBezTo>
                  <a:lnTo>
                    <a:pt x="6897" y="14341"/>
                  </a:lnTo>
                  <a:cubicBezTo>
                    <a:pt x="6897" y="14341"/>
                    <a:pt x="6897" y="14289"/>
                    <a:pt x="6845" y="14289"/>
                  </a:cubicBezTo>
                  <a:lnTo>
                    <a:pt x="6845" y="14232"/>
                  </a:lnTo>
                  <a:lnTo>
                    <a:pt x="5036" y="12099"/>
                  </a:lnTo>
                  <a:lnTo>
                    <a:pt x="5036" y="11771"/>
                  </a:lnTo>
                  <a:cubicBezTo>
                    <a:pt x="5693" y="12261"/>
                    <a:pt x="6407" y="12537"/>
                    <a:pt x="7226" y="12537"/>
                  </a:cubicBezTo>
                  <a:cubicBezTo>
                    <a:pt x="8049" y="12537"/>
                    <a:pt x="8815" y="12261"/>
                    <a:pt x="9472" y="11771"/>
                  </a:cubicBezTo>
                  <a:close/>
                  <a:moveTo>
                    <a:pt x="10785" y="13246"/>
                  </a:moveTo>
                  <a:lnTo>
                    <a:pt x="11990" y="13632"/>
                  </a:lnTo>
                  <a:lnTo>
                    <a:pt x="11990" y="13684"/>
                  </a:lnTo>
                  <a:lnTo>
                    <a:pt x="11714" y="14507"/>
                  </a:lnTo>
                  <a:lnTo>
                    <a:pt x="10619" y="14779"/>
                  </a:lnTo>
                  <a:cubicBezTo>
                    <a:pt x="10510" y="14779"/>
                    <a:pt x="10457" y="14888"/>
                    <a:pt x="10400" y="14945"/>
                  </a:cubicBezTo>
                  <a:cubicBezTo>
                    <a:pt x="10400" y="15055"/>
                    <a:pt x="10400" y="15164"/>
                    <a:pt x="10457" y="15217"/>
                  </a:cubicBezTo>
                  <a:lnTo>
                    <a:pt x="11004" y="16040"/>
                  </a:lnTo>
                  <a:lnTo>
                    <a:pt x="10181" y="17625"/>
                  </a:lnTo>
                  <a:lnTo>
                    <a:pt x="9143" y="17625"/>
                  </a:lnTo>
                  <a:cubicBezTo>
                    <a:pt x="9143" y="17135"/>
                    <a:pt x="9253" y="16587"/>
                    <a:pt x="9415" y="16093"/>
                  </a:cubicBezTo>
                  <a:lnTo>
                    <a:pt x="9415" y="16040"/>
                  </a:lnTo>
                  <a:lnTo>
                    <a:pt x="9910" y="15164"/>
                  </a:lnTo>
                  <a:cubicBezTo>
                    <a:pt x="10181" y="14617"/>
                    <a:pt x="10510" y="13960"/>
                    <a:pt x="10729" y="13465"/>
                  </a:cubicBezTo>
                  <a:cubicBezTo>
                    <a:pt x="10729" y="13413"/>
                    <a:pt x="10785" y="13356"/>
                    <a:pt x="10785" y="13246"/>
                  </a:cubicBezTo>
                  <a:close/>
                  <a:moveTo>
                    <a:pt x="12480" y="14070"/>
                  </a:moveTo>
                  <a:lnTo>
                    <a:pt x="12918" y="14232"/>
                  </a:lnTo>
                  <a:cubicBezTo>
                    <a:pt x="13465" y="14451"/>
                    <a:pt x="13851" y="15055"/>
                    <a:pt x="13851" y="15655"/>
                  </a:cubicBezTo>
                  <a:lnTo>
                    <a:pt x="13851" y="17244"/>
                  </a:lnTo>
                  <a:cubicBezTo>
                    <a:pt x="13851" y="17463"/>
                    <a:pt x="13741" y="17625"/>
                    <a:pt x="13522" y="17625"/>
                  </a:cubicBezTo>
                  <a:lnTo>
                    <a:pt x="12261" y="17625"/>
                  </a:lnTo>
                  <a:lnTo>
                    <a:pt x="12261" y="16968"/>
                  </a:lnTo>
                  <a:cubicBezTo>
                    <a:pt x="12261" y="16806"/>
                    <a:pt x="12099" y="16640"/>
                    <a:pt x="11933" y="16640"/>
                  </a:cubicBezTo>
                  <a:cubicBezTo>
                    <a:pt x="11771" y="16640"/>
                    <a:pt x="11661" y="16806"/>
                    <a:pt x="11661" y="16968"/>
                  </a:cubicBezTo>
                  <a:lnTo>
                    <a:pt x="11661" y="17625"/>
                  </a:lnTo>
                  <a:lnTo>
                    <a:pt x="10838" y="17625"/>
                  </a:lnTo>
                  <a:lnTo>
                    <a:pt x="11604" y="16149"/>
                  </a:lnTo>
                  <a:cubicBezTo>
                    <a:pt x="11661" y="16040"/>
                    <a:pt x="11661" y="15931"/>
                    <a:pt x="11552" y="15821"/>
                  </a:cubicBezTo>
                  <a:lnTo>
                    <a:pt x="11166" y="15274"/>
                  </a:lnTo>
                  <a:lnTo>
                    <a:pt x="12042" y="15055"/>
                  </a:lnTo>
                  <a:cubicBezTo>
                    <a:pt x="12152" y="14998"/>
                    <a:pt x="12209" y="14945"/>
                    <a:pt x="12261" y="14836"/>
                  </a:cubicBezTo>
                  <a:lnTo>
                    <a:pt x="12480" y="14070"/>
                  </a:lnTo>
                  <a:close/>
                  <a:moveTo>
                    <a:pt x="7226" y="1"/>
                  </a:moveTo>
                  <a:cubicBezTo>
                    <a:pt x="5859" y="1"/>
                    <a:pt x="4489" y="658"/>
                    <a:pt x="3451" y="1862"/>
                  </a:cubicBezTo>
                  <a:cubicBezTo>
                    <a:pt x="2466" y="3013"/>
                    <a:pt x="1919" y="4489"/>
                    <a:pt x="1919" y="5969"/>
                  </a:cubicBezTo>
                  <a:cubicBezTo>
                    <a:pt x="1919" y="7173"/>
                    <a:pt x="2300" y="7721"/>
                    <a:pt x="2956" y="8487"/>
                  </a:cubicBezTo>
                  <a:lnTo>
                    <a:pt x="3013" y="8539"/>
                  </a:lnTo>
                  <a:cubicBezTo>
                    <a:pt x="3232" y="9634"/>
                    <a:pt x="3723" y="10567"/>
                    <a:pt x="4436" y="11276"/>
                  </a:cubicBezTo>
                  <a:lnTo>
                    <a:pt x="4436" y="12099"/>
                  </a:lnTo>
                  <a:lnTo>
                    <a:pt x="4051" y="12318"/>
                  </a:lnTo>
                  <a:cubicBezTo>
                    <a:pt x="3942" y="12371"/>
                    <a:pt x="3889" y="12480"/>
                    <a:pt x="3832" y="12590"/>
                  </a:cubicBezTo>
                  <a:lnTo>
                    <a:pt x="2028" y="13194"/>
                  </a:lnTo>
                  <a:cubicBezTo>
                    <a:pt x="1862" y="13246"/>
                    <a:pt x="1809" y="13356"/>
                    <a:pt x="1809" y="13465"/>
                  </a:cubicBezTo>
                  <a:lnTo>
                    <a:pt x="1314" y="13684"/>
                  </a:lnTo>
                  <a:cubicBezTo>
                    <a:pt x="548" y="14013"/>
                    <a:pt x="1" y="14779"/>
                    <a:pt x="1" y="15655"/>
                  </a:cubicBezTo>
                  <a:lnTo>
                    <a:pt x="1" y="17244"/>
                  </a:lnTo>
                  <a:cubicBezTo>
                    <a:pt x="1" y="17791"/>
                    <a:pt x="439" y="18172"/>
                    <a:pt x="933" y="18172"/>
                  </a:cubicBezTo>
                  <a:lnTo>
                    <a:pt x="13522" y="18172"/>
                  </a:lnTo>
                  <a:cubicBezTo>
                    <a:pt x="14069" y="18172"/>
                    <a:pt x="14450" y="17791"/>
                    <a:pt x="14450" y="17244"/>
                  </a:cubicBezTo>
                  <a:lnTo>
                    <a:pt x="14450" y="15655"/>
                  </a:lnTo>
                  <a:cubicBezTo>
                    <a:pt x="14450" y="14779"/>
                    <a:pt x="13960" y="14013"/>
                    <a:pt x="13137" y="13684"/>
                  </a:cubicBezTo>
                  <a:lnTo>
                    <a:pt x="12699" y="13465"/>
                  </a:lnTo>
                  <a:cubicBezTo>
                    <a:pt x="12699" y="13356"/>
                    <a:pt x="12589" y="13246"/>
                    <a:pt x="12480" y="13194"/>
                  </a:cubicBezTo>
                  <a:lnTo>
                    <a:pt x="12261" y="13137"/>
                  </a:lnTo>
                  <a:cubicBezTo>
                    <a:pt x="12261" y="11933"/>
                    <a:pt x="11933" y="11276"/>
                    <a:pt x="11714" y="10729"/>
                  </a:cubicBezTo>
                  <a:cubicBezTo>
                    <a:pt x="11495" y="10238"/>
                    <a:pt x="11333" y="9800"/>
                    <a:pt x="11333" y="9196"/>
                  </a:cubicBezTo>
                  <a:lnTo>
                    <a:pt x="11495" y="8539"/>
                  </a:lnTo>
                  <a:lnTo>
                    <a:pt x="11552" y="8430"/>
                  </a:lnTo>
                  <a:cubicBezTo>
                    <a:pt x="12209" y="7664"/>
                    <a:pt x="12589" y="7173"/>
                    <a:pt x="12589" y="5969"/>
                  </a:cubicBezTo>
                  <a:cubicBezTo>
                    <a:pt x="12589" y="4489"/>
                    <a:pt x="11990" y="3013"/>
                    <a:pt x="11004" y="1862"/>
                  </a:cubicBezTo>
                  <a:cubicBezTo>
                    <a:pt x="9962" y="658"/>
                    <a:pt x="8649" y="1"/>
                    <a:pt x="7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862;p65">
              <a:extLst>
                <a:ext uri="{FF2B5EF4-FFF2-40B4-BE49-F238E27FC236}">
                  <a16:creationId xmlns:a16="http://schemas.microsoft.com/office/drawing/2014/main" id="{02D505C5-5005-0D28-BAC6-F32846A99689}"/>
                </a:ext>
              </a:extLst>
            </p:cNvPr>
            <p:cNvSpPr/>
            <p:nvPr/>
          </p:nvSpPr>
          <p:spPr>
            <a:xfrm>
              <a:off x="4297992" y="3977334"/>
              <a:ext cx="133075" cy="36872"/>
            </a:xfrm>
            <a:custGeom>
              <a:avLst/>
              <a:gdLst/>
              <a:ahLst/>
              <a:cxnLst/>
              <a:rect l="l" t="t" r="r" b="b"/>
              <a:pathLst>
                <a:path w="3176" h="880" extrusionOk="0">
                  <a:moveTo>
                    <a:pt x="331" y="0"/>
                  </a:moveTo>
                  <a:cubicBezTo>
                    <a:pt x="237" y="0"/>
                    <a:pt x="142" y="46"/>
                    <a:pt x="110" y="113"/>
                  </a:cubicBezTo>
                  <a:cubicBezTo>
                    <a:pt x="1" y="279"/>
                    <a:pt x="53" y="441"/>
                    <a:pt x="163" y="551"/>
                  </a:cubicBezTo>
                  <a:cubicBezTo>
                    <a:pt x="548" y="770"/>
                    <a:pt x="1038" y="879"/>
                    <a:pt x="1586" y="879"/>
                  </a:cubicBezTo>
                  <a:cubicBezTo>
                    <a:pt x="2133" y="879"/>
                    <a:pt x="2680" y="770"/>
                    <a:pt x="3009" y="551"/>
                  </a:cubicBezTo>
                  <a:cubicBezTo>
                    <a:pt x="3175" y="441"/>
                    <a:pt x="3175" y="279"/>
                    <a:pt x="3118" y="113"/>
                  </a:cubicBezTo>
                  <a:cubicBezTo>
                    <a:pt x="3051" y="46"/>
                    <a:pt x="2964" y="0"/>
                    <a:pt x="2868" y="0"/>
                  </a:cubicBezTo>
                  <a:cubicBezTo>
                    <a:pt x="2808" y="0"/>
                    <a:pt x="2745" y="18"/>
                    <a:pt x="2680" y="60"/>
                  </a:cubicBezTo>
                  <a:cubicBezTo>
                    <a:pt x="2461" y="222"/>
                    <a:pt x="2023" y="332"/>
                    <a:pt x="1586" y="332"/>
                  </a:cubicBezTo>
                  <a:cubicBezTo>
                    <a:pt x="1148" y="332"/>
                    <a:pt x="767" y="222"/>
                    <a:pt x="491" y="60"/>
                  </a:cubicBezTo>
                  <a:cubicBezTo>
                    <a:pt x="449" y="18"/>
                    <a:pt x="390" y="0"/>
                    <a:pt x="3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E3792ED-1E3C-B082-FC36-0555F0B536E2}"/>
              </a:ext>
            </a:extLst>
          </p:cNvPr>
          <p:cNvGrpSpPr/>
          <p:nvPr/>
        </p:nvGrpSpPr>
        <p:grpSpPr>
          <a:xfrm>
            <a:off x="6886444" y="4590487"/>
            <a:ext cx="544798" cy="585283"/>
            <a:chOff x="5038645" y="3550924"/>
            <a:chExt cx="708739" cy="761407"/>
          </a:xfrm>
          <a:solidFill>
            <a:srgbClr val="2A2828"/>
          </a:solidFill>
        </p:grpSpPr>
        <p:sp>
          <p:nvSpPr>
            <p:cNvPr id="25" name="Google Shape;863;p65">
              <a:extLst>
                <a:ext uri="{FF2B5EF4-FFF2-40B4-BE49-F238E27FC236}">
                  <a16:creationId xmlns:a16="http://schemas.microsoft.com/office/drawing/2014/main" id="{8C0E3A29-2113-B248-7C95-785FEAEE05FA}"/>
                </a:ext>
              </a:extLst>
            </p:cNvPr>
            <p:cNvSpPr/>
            <p:nvPr/>
          </p:nvSpPr>
          <p:spPr>
            <a:xfrm>
              <a:off x="5038645" y="3550924"/>
              <a:ext cx="708739" cy="761407"/>
            </a:xfrm>
            <a:custGeom>
              <a:avLst/>
              <a:gdLst/>
              <a:ahLst/>
              <a:cxnLst/>
              <a:rect l="l" t="t" r="r" b="b"/>
              <a:pathLst>
                <a:path w="16915" h="18172" extrusionOk="0">
                  <a:moveTo>
                    <a:pt x="8486" y="547"/>
                  </a:moveTo>
                  <a:cubicBezTo>
                    <a:pt x="9143" y="547"/>
                    <a:pt x="9852" y="604"/>
                    <a:pt x="10566" y="714"/>
                  </a:cubicBezTo>
                  <a:cubicBezTo>
                    <a:pt x="11166" y="823"/>
                    <a:pt x="11661" y="1095"/>
                    <a:pt x="11989" y="1533"/>
                  </a:cubicBezTo>
                  <a:cubicBezTo>
                    <a:pt x="12370" y="1970"/>
                    <a:pt x="12536" y="2518"/>
                    <a:pt x="12479" y="3065"/>
                  </a:cubicBezTo>
                  <a:cubicBezTo>
                    <a:pt x="12479" y="3779"/>
                    <a:pt x="12370" y="4436"/>
                    <a:pt x="12370" y="4983"/>
                  </a:cubicBezTo>
                  <a:cubicBezTo>
                    <a:pt x="12317" y="4817"/>
                    <a:pt x="12260" y="4707"/>
                    <a:pt x="12208" y="4545"/>
                  </a:cubicBezTo>
                  <a:cubicBezTo>
                    <a:pt x="12151" y="4436"/>
                    <a:pt x="12042" y="4379"/>
                    <a:pt x="11932" y="4379"/>
                  </a:cubicBezTo>
                  <a:lnTo>
                    <a:pt x="11551" y="4379"/>
                  </a:lnTo>
                  <a:cubicBezTo>
                    <a:pt x="9305" y="4379"/>
                    <a:pt x="7172" y="4379"/>
                    <a:pt x="5364" y="3779"/>
                  </a:cubicBezTo>
                  <a:cubicBezTo>
                    <a:pt x="5335" y="3764"/>
                    <a:pt x="5301" y="3756"/>
                    <a:pt x="5267" y="3756"/>
                  </a:cubicBezTo>
                  <a:cubicBezTo>
                    <a:pt x="5175" y="3756"/>
                    <a:pt x="5077" y="3808"/>
                    <a:pt x="5036" y="3888"/>
                  </a:cubicBezTo>
                  <a:cubicBezTo>
                    <a:pt x="4764" y="4326"/>
                    <a:pt x="4545" y="4817"/>
                    <a:pt x="4379" y="5311"/>
                  </a:cubicBezTo>
                  <a:cubicBezTo>
                    <a:pt x="4269" y="4436"/>
                    <a:pt x="4160" y="3560"/>
                    <a:pt x="4107" y="2903"/>
                  </a:cubicBezTo>
                  <a:cubicBezTo>
                    <a:pt x="4107" y="2518"/>
                    <a:pt x="4217" y="2189"/>
                    <a:pt x="4488" y="1918"/>
                  </a:cubicBezTo>
                  <a:cubicBezTo>
                    <a:pt x="4707" y="1642"/>
                    <a:pt x="5036" y="1533"/>
                    <a:pt x="5421" y="1533"/>
                  </a:cubicBezTo>
                  <a:lnTo>
                    <a:pt x="5640" y="1533"/>
                  </a:lnTo>
                  <a:cubicBezTo>
                    <a:pt x="5692" y="1533"/>
                    <a:pt x="5749" y="1480"/>
                    <a:pt x="5802" y="1423"/>
                  </a:cubicBezTo>
                  <a:cubicBezTo>
                    <a:pt x="6625" y="657"/>
                    <a:pt x="7939" y="547"/>
                    <a:pt x="8486" y="547"/>
                  </a:cubicBezTo>
                  <a:close/>
                  <a:moveTo>
                    <a:pt x="5421" y="4379"/>
                  </a:moveTo>
                  <a:cubicBezTo>
                    <a:pt x="7282" y="4983"/>
                    <a:pt x="9362" y="4983"/>
                    <a:pt x="11551" y="4983"/>
                  </a:cubicBezTo>
                  <a:lnTo>
                    <a:pt x="11713" y="4983"/>
                  </a:lnTo>
                  <a:cubicBezTo>
                    <a:pt x="11932" y="5530"/>
                    <a:pt x="12260" y="6459"/>
                    <a:pt x="12260" y="7225"/>
                  </a:cubicBezTo>
                  <a:lnTo>
                    <a:pt x="11275" y="7225"/>
                  </a:lnTo>
                  <a:lnTo>
                    <a:pt x="11275" y="6897"/>
                  </a:lnTo>
                  <a:cubicBezTo>
                    <a:pt x="11275" y="6734"/>
                    <a:pt x="11113" y="6568"/>
                    <a:pt x="11004" y="6568"/>
                  </a:cubicBezTo>
                  <a:lnTo>
                    <a:pt x="9086" y="6568"/>
                  </a:lnTo>
                  <a:cubicBezTo>
                    <a:pt x="8924" y="6568"/>
                    <a:pt x="8814" y="6734"/>
                    <a:pt x="8814" y="6897"/>
                  </a:cubicBezTo>
                  <a:lnTo>
                    <a:pt x="8814" y="6953"/>
                  </a:lnTo>
                  <a:cubicBezTo>
                    <a:pt x="8705" y="6953"/>
                    <a:pt x="8596" y="6897"/>
                    <a:pt x="8486" y="6897"/>
                  </a:cubicBezTo>
                  <a:cubicBezTo>
                    <a:pt x="8320" y="6897"/>
                    <a:pt x="8210" y="6953"/>
                    <a:pt x="8101" y="6953"/>
                  </a:cubicBezTo>
                  <a:lnTo>
                    <a:pt x="8101" y="6897"/>
                  </a:lnTo>
                  <a:cubicBezTo>
                    <a:pt x="8101" y="6734"/>
                    <a:pt x="7991" y="6568"/>
                    <a:pt x="7829" y="6568"/>
                  </a:cubicBezTo>
                  <a:lnTo>
                    <a:pt x="5968" y="6568"/>
                  </a:lnTo>
                  <a:cubicBezTo>
                    <a:pt x="5802" y="6568"/>
                    <a:pt x="5640" y="6734"/>
                    <a:pt x="5640" y="6897"/>
                  </a:cubicBezTo>
                  <a:lnTo>
                    <a:pt x="5640" y="7225"/>
                  </a:lnTo>
                  <a:lnTo>
                    <a:pt x="4655" y="7225"/>
                  </a:lnTo>
                  <a:cubicBezTo>
                    <a:pt x="4655" y="6187"/>
                    <a:pt x="4926" y="5202"/>
                    <a:pt x="5421" y="4379"/>
                  </a:cubicBezTo>
                  <a:close/>
                  <a:moveTo>
                    <a:pt x="10675" y="7172"/>
                  </a:moveTo>
                  <a:lnTo>
                    <a:pt x="10675" y="7829"/>
                  </a:lnTo>
                  <a:cubicBezTo>
                    <a:pt x="10675" y="7991"/>
                    <a:pt x="10837" y="8101"/>
                    <a:pt x="11004" y="8101"/>
                  </a:cubicBezTo>
                  <a:cubicBezTo>
                    <a:pt x="11113" y="8101"/>
                    <a:pt x="11275" y="7991"/>
                    <a:pt x="11275" y="7829"/>
                  </a:cubicBezTo>
                  <a:lnTo>
                    <a:pt x="12208" y="7829"/>
                  </a:lnTo>
                  <a:cubicBezTo>
                    <a:pt x="11989" y="10128"/>
                    <a:pt x="10400" y="11932"/>
                    <a:pt x="8486" y="11932"/>
                  </a:cubicBezTo>
                  <a:cubicBezTo>
                    <a:pt x="6516" y="11932"/>
                    <a:pt x="4926" y="10128"/>
                    <a:pt x="4707" y="7829"/>
                  </a:cubicBezTo>
                  <a:lnTo>
                    <a:pt x="5640" y="7829"/>
                  </a:lnTo>
                  <a:cubicBezTo>
                    <a:pt x="5640" y="7991"/>
                    <a:pt x="5802" y="8101"/>
                    <a:pt x="5968" y="8101"/>
                  </a:cubicBezTo>
                  <a:cubicBezTo>
                    <a:pt x="6078" y="8101"/>
                    <a:pt x="6240" y="7991"/>
                    <a:pt x="6240" y="7829"/>
                  </a:cubicBezTo>
                  <a:lnTo>
                    <a:pt x="6240" y="7172"/>
                  </a:lnTo>
                  <a:lnTo>
                    <a:pt x="6568" y="7172"/>
                  </a:lnTo>
                  <a:lnTo>
                    <a:pt x="6568" y="7501"/>
                  </a:lnTo>
                  <a:cubicBezTo>
                    <a:pt x="6568" y="7663"/>
                    <a:pt x="6735" y="7829"/>
                    <a:pt x="6897" y="7829"/>
                  </a:cubicBezTo>
                  <a:cubicBezTo>
                    <a:pt x="7063" y="7829"/>
                    <a:pt x="7172" y="7663"/>
                    <a:pt x="7172" y="7501"/>
                  </a:cubicBezTo>
                  <a:lnTo>
                    <a:pt x="7172" y="7172"/>
                  </a:lnTo>
                  <a:lnTo>
                    <a:pt x="7553" y="7172"/>
                  </a:lnTo>
                  <a:lnTo>
                    <a:pt x="7553" y="7829"/>
                  </a:lnTo>
                  <a:cubicBezTo>
                    <a:pt x="7553" y="7991"/>
                    <a:pt x="7663" y="8101"/>
                    <a:pt x="7829" y="8101"/>
                  </a:cubicBezTo>
                  <a:cubicBezTo>
                    <a:pt x="7991" y="8101"/>
                    <a:pt x="8101" y="7991"/>
                    <a:pt x="8101" y="7829"/>
                  </a:cubicBezTo>
                  <a:cubicBezTo>
                    <a:pt x="8101" y="7663"/>
                    <a:pt x="8267" y="7501"/>
                    <a:pt x="8486" y="7501"/>
                  </a:cubicBezTo>
                  <a:cubicBezTo>
                    <a:pt x="8648" y="7501"/>
                    <a:pt x="8814" y="7663"/>
                    <a:pt x="8814" y="7829"/>
                  </a:cubicBezTo>
                  <a:cubicBezTo>
                    <a:pt x="8814" y="7991"/>
                    <a:pt x="8924" y="8101"/>
                    <a:pt x="9086" y="8101"/>
                  </a:cubicBezTo>
                  <a:cubicBezTo>
                    <a:pt x="9252" y="8101"/>
                    <a:pt x="9362" y="7991"/>
                    <a:pt x="9362" y="7829"/>
                  </a:cubicBezTo>
                  <a:lnTo>
                    <a:pt x="9362" y="7172"/>
                  </a:lnTo>
                  <a:lnTo>
                    <a:pt x="9743" y="7172"/>
                  </a:lnTo>
                  <a:lnTo>
                    <a:pt x="9743" y="7501"/>
                  </a:lnTo>
                  <a:cubicBezTo>
                    <a:pt x="9743" y="7663"/>
                    <a:pt x="9852" y="7829"/>
                    <a:pt x="10019" y="7829"/>
                  </a:cubicBezTo>
                  <a:cubicBezTo>
                    <a:pt x="10181" y="7829"/>
                    <a:pt x="10347" y="7663"/>
                    <a:pt x="10347" y="7501"/>
                  </a:cubicBezTo>
                  <a:lnTo>
                    <a:pt x="10347" y="7172"/>
                  </a:lnTo>
                  <a:close/>
                  <a:moveTo>
                    <a:pt x="9962" y="12208"/>
                  </a:moveTo>
                  <a:lnTo>
                    <a:pt x="8486" y="13683"/>
                  </a:lnTo>
                  <a:lnTo>
                    <a:pt x="6954" y="12208"/>
                  </a:lnTo>
                  <a:lnTo>
                    <a:pt x="6954" y="12208"/>
                  </a:lnTo>
                  <a:cubicBezTo>
                    <a:pt x="7444" y="12427"/>
                    <a:pt x="7939" y="12536"/>
                    <a:pt x="8486" y="12536"/>
                  </a:cubicBezTo>
                  <a:cubicBezTo>
                    <a:pt x="8976" y="12536"/>
                    <a:pt x="9471" y="12427"/>
                    <a:pt x="9962" y="12208"/>
                  </a:cubicBezTo>
                  <a:close/>
                  <a:moveTo>
                    <a:pt x="5911" y="11989"/>
                  </a:moveTo>
                  <a:lnTo>
                    <a:pt x="7939" y="14012"/>
                  </a:lnTo>
                  <a:cubicBezTo>
                    <a:pt x="7610" y="14178"/>
                    <a:pt x="7172" y="14450"/>
                    <a:pt x="6678" y="14888"/>
                  </a:cubicBezTo>
                  <a:cubicBezTo>
                    <a:pt x="6459" y="14450"/>
                    <a:pt x="6021" y="13683"/>
                    <a:pt x="5530" y="12589"/>
                  </a:cubicBezTo>
                  <a:cubicBezTo>
                    <a:pt x="5421" y="12427"/>
                    <a:pt x="5474" y="12260"/>
                    <a:pt x="5640" y="12151"/>
                  </a:cubicBezTo>
                  <a:lnTo>
                    <a:pt x="5911" y="11989"/>
                  </a:lnTo>
                  <a:close/>
                  <a:moveTo>
                    <a:pt x="11004" y="11989"/>
                  </a:moveTo>
                  <a:lnTo>
                    <a:pt x="11275" y="12151"/>
                  </a:lnTo>
                  <a:cubicBezTo>
                    <a:pt x="11442" y="12260"/>
                    <a:pt x="11494" y="12427"/>
                    <a:pt x="11385" y="12589"/>
                  </a:cubicBezTo>
                  <a:cubicBezTo>
                    <a:pt x="10837" y="13683"/>
                    <a:pt x="10456" y="14507"/>
                    <a:pt x="10238" y="14888"/>
                  </a:cubicBezTo>
                  <a:cubicBezTo>
                    <a:pt x="9743" y="14450"/>
                    <a:pt x="9305" y="14178"/>
                    <a:pt x="8976" y="14012"/>
                  </a:cubicBezTo>
                  <a:lnTo>
                    <a:pt x="11004" y="11989"/>
                  </a:lnTo>
                  <a:close/>
                  <a:moveTo>
                    <a:pt x="8486" y="14450"/>
                  </a:moveTo>
                  <a:cubicBezTo>
                    <a:pt x="8539" y="14450"/>
                    <a:pt x="8648" y="14507"/>
                    <a:pt x="8814" y="14616"/>
                  </a:cubicBezTo>
                  <a:lnTo>
                    <a:pt x="8814" y="15054"/>
                  </a:lnTo>
                  <a:lnTo>
                    <a:pt x="8758" y="15107"/>
                  </a:lnTo>
                  <a:lnTo>
                    <a:pt x="8158" y="15107"/>
                  </a:lnTo>
                  <a:lnTo>
                    <a:pt x="8101" y="15054"/>
                  </a:lnTo>
                  <a:lnTo>
                    <a:pt x="8101" y="14616"/>
                  </a:lnTo>
                  <a:cubicBezTo>
                    <a:pt x="8267" y="14507"/>
                    <a:pt x="8377" y="14450"/>
                    <a:pt x="8486" y="14450"/>
                  </a:cubicBezTo>
                  <a:close/>
                  <a:moveTo>
                    <a:pt x="3175" y="13412"/>
                  </a:moveTo>
                  <a:lnTo>
                    <a:pt x="3451" y="14231"/>
                  </a:lnTo>
                  <a:cubicBezTo>
                    <a:pt x="3503" y="14288"/>
                    <a:pt x="3560" y="14397"/>
                    <a:pt x="3670" y="14397"/>
                  </a:cubicBezTo>
                  <a:lnTo>
                    <a:pt x="4545" y="14616"/>
                  </a:lnTo>
                  <a:lnTo>
                    <a:pt x="4107" y="15216"/>
                  </a:lnTo>
                  <a:cubicBezTo>
                    <a:pt x="4050" y="15325"/>
                    <a:pt x="4050" y="15435"/>
                    <a:pt x="4107" y="15492"/>
                  </a:cubicBezTo>
                  <a:lnTo>
                    <a:pt x="5145" y="17624"/>
                  </a:lnTo>
                  <a:lnTo>
                    <a:pt x="3394" y="17624"/>
                  </a:lnTo>
                  <a:lnTo>
                    <a:pt x="3394" y="16639"/>
                  </a:lnTo>
                  <a:cubicBezTo>
                    <a:pt x="3394" y="16477"/>
                    <a:pt x="3284" y="16368"/>
                    <a:pt x="3122" y="16368"/>
                  </a:cubicBezTo>
                  <a:cubicBezTo>
                    <a:pt x="2956" y="16368"/>
                    <a:pt x="2794" y="16477"/>
                    <a:pt x="2794" y="16639"/>
                  </a:cubicBezTo>
                  <a:lnTo>
                    <a:pt x="2794" y="17624"/>
                  </a:lnTo>
                  <a:lnTo>
                    <a:pt x="933" y="17624"/>
                  </a:lnTo>
                  <a:cubicBezTo>
                    <a:pt x="714" y="17624"/>
                    <a:pt x="548" y="17462"/>
                    <a:pt x="548" y="17243"/>
                  </a:cubicBezTo>
                  <a:lnTo>
                    <a:pt x="548" y="15544"/>
                  </a:lnTo>
                  <a:cubicBezTo>
                    <a:pt x="548" y="14669"/>
                    <a:pt x="1152" y="13902"/>
                    <a:pt x="2028" y="13683"/>
                  </a:cubicBezTo>
                  <a:lnTo>
                    <a:pt x="3175" y="13412"/>
                  </a:lnTo>
                  <a:close/>
                  <a:moveTo>
                    <a:pt x="4874" y="12646"/>
                  </a:moveTo>
                  <a:cubicBezTo>
                    <a:pt x="4926" y="12698"/>
                    <a:pt x="4926" y="12808"/>
                    <a:pt x="4983" y="12865"/>
                  </a:cubicBezTo>
                  <a:lnTo>
                    <a:pt x="5802" y="14507"/>
                  </a:lnTo>
                  <a:lnTo>
                    <a:pt x="6240" y="15435"/>
                  </a:lnTo>
                  <a:cubicBezTo>
                    <a:pt x="6297" y="15435"/>
                    <a:pt x="6297" y="15492"/>
                    <a:pt x="6297" y="15492"/>
                  </a:cubicBezTo>
                  <a:cubicBezTo>
                    <a:pt x="6568" y="16258"/>
                    <a:pt x="6625" y="17186"/>
                    <a:pt x="6625" y="17624"/>
                  </a:cubicBezTo>
                  <a:lnTo>
                    <a:pt x="5802" y="17624"/>
                  </a:lnTo>
                  <a:lnTo>
                    <a:pt x="4707" y="15382"/>
                  </a:lnTo>
                  <a:lnTo>
                    <a:pt x="5255" y="14616"/>
                  </a:lnTo>
                  <a:cubicBezTo>
                    <a:pt x="5312" y="14507"/>
                    <a:pt x="5312" y="14397"/>
                    <a:pt x="5255" y="14340"/>
                  </a:cubicBezTo>
                  <a:cubicBezTo>
                    <a:pt x="5255" y="14231"/>
                    <a:pt x="5145" y="14178"/>
                    <a:pt x="5093" y="14178"/>
                  </a:cubicBezTo>
                  <a:lnTo>
                    <a:pt x="3941" y="13850"/>
                  </a:lnTo>
                  <a:lnTo>
                    <a:pt x="3670" y="13027"/>
                  </a:lnTo>
                  <a:lnTo>
                    <a:pt x="4874" y="12646"/>
                  </a:lnTo>
                  <a:close/>
                  <a:moveTo>
                    <a:pt x="7553" y="14944"/>
                  </a:moveTo>
                  <a:lnTo>
                    <a:pt x="7553" y="15054"/>
                  </a:lnTo>
                  <a:cubicBezTo>
                    <a:pt x="7553" y="15273"/>
                    <a:pt x="7663" y="15492"/>
                    <a:pt x="7829" y="15601"/>
                  </a:cubicBezTo>
                  <a:lnTo>
                    <a:pt x="7553" y="17624"/>
                  </a:lnTo>
                  <a:lnTo>
                    <a:pt x="7172" y="17624"/>
                  </a:lnTo>
                  <a:cubicBezTo>
                    <a:pt x="7172" y="17186"/>
                    <a:pt x="7172" y="16258"/>
                    <a:pt x="6897" y="15492"/>
                  </a:cubicBezTo>
                  <a:cubicBezTo>
                    <a:pt x="7116" y="15273"/>
                    <a:pt x="7334" y="15107"/>
                    <a:pt x="7553" y="14944"/>
                  </a:cubicBezTo>
                  <a:close/>
                  <a:moveTo>
                    <a:pt x="8539" y="15654"/>
                  </a:moveTo>
                  <a:lnTo>
                    <a:pt x="8758" y="17624"/>
                  </a:lnTo>
                  <a:lnTo>
                    <a:pt x="8158" y="17624"/>
                  </a:lnTo>
                  <a:lnTo>
                    <a:pt x="8429" y="15654"/>
                  </a:lnTo>
                  <a:close/>
                  <a:moveTo>
                    <a:pt x="9362" y="14944"/>
                  </a:moveTo>
                  <a:cubicBezTo>
                    <a:pt x="9581" y="15107"/>
                    <a:pt x="9800" y="15273"/>
                    <a:pt x="10019" y="15492"/>
                  </a:cubicBezTo>
                  <a:cubicBezTo>
                    <a:pt x="9743" y="16258"/>
                    <a:pt x="9743" y="17186"/>
                    <a:pt x="9743" y="17624"/>
                  </a:cubicBezTo>
                  <a:lnTo>
                    <a:pt x="9362" y="17624"/>
                  </a:lnTo>
                  <a:lnTo>
                    <a:pt x="9086" y="15601"/>
                  </a:lnTo>
                  <a:cubicBezTo>
                    <a:pt x="9252" y="15492"/>
                    <a:pt x="9362" y="15273"/>
                    <a:pt x="9362" y="15054"/>
                  </a:cubicBezTo>
                  <a:lnTo>
                    <a:pt x="9362" y="14944"/>
                  </a:lnTo>
                  <a:close/>
                  <a:moveTo>
                    <a:pt x="12042" y="12646"/>
                  </a:moveTo>
                  <a:lnTo>
                    <a:pt x="13246" y="13027"/>
                  </a:lnTo>
                  <a:lnTo>
                    <a:pt x="12974" y="13850"/>
                  </a:lnTo>
                  <a:lnTo>
                    <a:pt x="11823" y="14178"/>
                  </a:lnTo>
                  <a:cubicBezTo>
                    <a:pt x="11770" y="14178"/>
                    <a:pt x="11661" y="14231"/>
                    <a:pt x="11661" y="14340"/>
                  </a:cubicBezTo>
                  <a:cubicBezTo>
                    <a:pt x="11604" y="14397"/>
                    <a:pt x="11604" y="14507"/>
                    <a:pt x="11661" y="14616"/>
                  </a:cubicBezTo>
                  <a:lnTo>
                    <a:pt x="12208" y="15382"/>
                  </a:lnTo>
                  <a:lnTo>
                    <a:pt x="11113" y="17624"/>
                  </a:lnTo>
                  <a:lnTo>
                    <a:pt x="10347" y="17624"/>
                  </a:lnTo>
                  <a:cubicBezTo>
                    <a:pt x="10347" y="17186"/>
                    <a:pt x="10347" y="16258"/>
                    <a:pt x="10618" y="15492"/>
                  </a:cubicBezTo>
                  <a:lnTo>
                    <a:pt x="10618" y="15435"/>
                  </a:lnTo>
                  <a:lnTo>
                    <a:pt x="10675" y="15435"/>
                  </a:lnTo>
                  <a:lnTo>
                    <a:pt x="11113" y="14507"/>
                  </a:lnTo>
                  <a:lnTo>
                    <a:pt x="11932" y="12865"/>
                  </a:lnTo>
                  <a:cubicBezTo>
                    <a:pt x="11989" y="12808"/>
                    <a:pt x="11989" y="12698"/>
                    <a:pt x="12042" y="12646"/>
                  </a:cubicBezTo>
                  <a:close/>
                  <a:moveTo>
                    <a:pt x="13740" y="13412"/>
                  </a:moveTo>
                  <a:lnTo>
                    <a:pt x="14888" y="13683"/>
                  </a:lnTo>
                  <a:cubicBezTo>
                    <a:pt x="15763" y="13902"/>
                    <a:pt x="16368" y="14669"/>
                    <a:pt x="16368" y="15544"/>
                  </a:cubicBezTo>
                  <a:lnTo>
                    <a:pt x="16368" y="17243"/>
                  </a:lnTo>
                  <a:cubicBezTo>
                    <a:pt x="16368" y="17462"/>
                    <a:pt x="16201" y="17624"/>
                    <a:pt x="15982" y="17624"/>
                  </a:cubicBezTo>
                  <a:lnTo>
                    <a:pt x="14121" y="17624"/>
                  </a:lnTo>
                  <a:lnTo>
                    <a:pt x="14121" y="16639"/>
                  </a:lnTo>
                  <a:cubicBezTo>
                    <a:pt x="14121" y="16477"/>
                    <a:pt x="13959" y="16368"/>
                    <a:pt x="13793" y="16368"/>
                  </a:cubicBezTo>
                  <a:cubicBezTo>
                    <a:pt x="13631" y="16368"/>
                    <a:pt x="13522" y="16477"/>
                    <a:pt x="13522" y="16639"/>
                  </a:cubicBezTo>
                  <a:lnTo>
                    <a:pt x="13522" y="17624"/>
                  </a:lnTo>
                  <a:lnTo>
                    <a:pt x="11770" y="17624"/>
                  </a:lnTo>
                  <a:lnTo>
                    <a:pt x="12808" y="15492"/>
                  </a:lnTo>
                  <a:cubicBezTo>
                    <a:pt x="12865" y="15435"/>
                    <a:pt x="12865" y="15325"/>
                    <a:pt x="12808" y="15216"/>
                  </a:cubicBezTo>
                  <a:lnTo>
                    <a:pt x="12370" y="14616"/>
                  </a:lnTo>
                  <a:lnTo>
                    <a:pt x="13246" y="14397"/>
                  </a:lnTo>
                  <a:cubicBezTo>
                    <a:pt x="13355" y="14397"/>
                    <a:pt x="13412" y="14288"/>
                    <a:pt x="13465" y="14231"/>
                  </a:cubicBezTo>
                  <a:lnTo>
                    <a:pt x="13740" y="13412"/>
                  </a:lnTo>
                  <a:close/>
                  <a:moveTo>
                    <a:pt x="8486" y="0"/>
                  </a:moveTo>
                  <a:cubicBezTo>
                    <a:pt x="7882" y="0"/>
                    <a:pt x="6459" y="57"/>
                    <a:pt x="5530" y="933"/>
                  </a:cubicBezTo>
                  <a:lnTo>
                    <a:pt x="5421" y="933"/>
                  </a:lnTo>
                  <a:cubicBezTo>
                    <a:pt x="4874" y="933"/>
                    <a:pt x="4379" y="1152"/>
                    <a:pt x="4050" y="1533"/>
                  </a:cubicBezTo>
                  <a:cubicBezTo>
                    <a:pt x="3670" y="1918"/>
                    <a:pt x="3503" y="2408"/>
                    <a:pt x="3560" y="2903"/>
                  </a:cubicBezTo>
                  <a:cubicBezTo>
                    <a:pt x="3613" y="4050"/>
                    <a:pt x="3779" y="5692"/>
                    <a:pt x="4050" y="6953"/>
                  </a:cubicBezTo>
                  <a:lnTo>
                    <a:pt x="4050" y="7063"/>
                  </a:lnTo>
                  <a:lnTo>
                    <a:pt x="4050" y="7225"/>
                  </a:lnTo>
                  <a:cubicBezTo>
                    <a:pt x="4050" y="8867"/>
                    <a:pt x="4707" y="10399"/>
                    <a:pt x="5749" y="11385"/>
                  </a:cubicBezTo>
                  <a:lnTo>
                    <a:pt x="5312" y="11660"/>
                  </a:lnTo>
                  <a:cubicBezTo>
                    <a:pt x="5202" y="11770"/>
                    <a:pt x="5093" y="11823"/>
                    <a:pt x="5036" y="11932"/>
                  </a:cubicBezTo>
                  <a:lnTo>
                    <a:pt x="3232" y="12536"/>
                  </a:lnTo>
                  <a:cubicBezTo>
                    <a:pt x="3122" y="12589"/>
                    <a:pt x="3013" y="12698"/>
                    <a:pt x="3013" y="12808"/>
                  </a:cubicBezTo>
                  <a:lnTo>
                    <a:pt x="1861" y="13084"/>
                  </a:lnTo>
                  <a:cubicBezTo>
                    <a:pt x="766" y="13355"/>
                    <a:pt x="0" y="14397"/>
                    <a:pt x="0" y="15544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5982" y="18172"/>
                  </a:lnTo>
                  <a:cubicBezTo>
                    <a:pt x="16530" y="18172"/>
                    <a:pt x="16915" y="17791"/>
                    <a:pt x="16915" y="17243"/>
                  </a:cubicBezTo>
                  <a:lnTo>
                    <a:pt x="16915" y="15544"/>
                  </a:lnTo>
                  <a:cubicBezTo>
                    <a:pt x="16915" y="14397"/>
                    <a:pt x="16149" y="13355"/>
                    <a:pt x="15054" y="13084"/>
                  </a:cubicBezTo>
                  <a:lnTo>
                    <a:pt x="13902" y="12808"/>
                  </a:lnTo>
                  <a:cubicBezTo>
                    <a:pt x="13902" y="12698"/>
                    <a:pt x="13793" y="12589"/>
                    <a:pt x="13684" y="12536"/>
                  </a:cubicBezTo>
                  <a:lnTo>
                    <a:pt x="11880" y="11932"/>
                  </a:lnTo>
                  <a:cubicBezTo>
                    <a:pt x="11823" y="11823"/>
                    <a:pt x="11713" y="11770"/>
                    <a:pt x="11604" y="11660"/>
                  </a:cubicBezTo>
                  <a:lnTo>
                    <a:pt x="11166" y="11385"/>
                  </a:lnTo>
                  <a:cubicBezTo>
                    <a:pt x="12208" y="10399"/>
                    <a:pt x="12865" y="8867"/>
                    <a:pt x="12865" y="7225"/>
                  </a:cubicBezTo>
                  <a:cubicBezTo>
                    <a:pt x="12865" y="6953"/>
                    <a:pt x="12808" y="6678"/>
                    <a:pt x="12755" y="6406"/>
                  </a:cubicBezTo>
                  <a:lnTo>
                    <a:pt x="12808" y="6349"/>
                  </a:lnTo>
                  <a:cubicBezTo>
                    <a:pt x="12808" y="6349"/>
                    <a:pt x="12974" y="4874"/>
                    <a:pt x="13084" y="3122"/>
                  </a:cubicBezTo>
                  <a:cubicBezTo>
                    <a:pt x="13136" y="2408"/>
                    <a:pt x="12917" y="1699"/>
                    <a:pt x="12479" y="1152"/>
                  </a:cubicBezTo>
                  <a:cubicBezTo>
                    <a:pt x="11989" y="604"/>
                    <a:pt x="11385" y="219"/>
                    <a:pt x="10675" y="166"/>
                  </a:cubicBezTo>
                  <a:cubicBezTo>
                    <a:pt x="9909" y="57"/>
                    <a:pt x="9195" y="0"/>
                    <a:pt x="84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864;p65">
              <a:extLst>
                <a:ext uri="{FF2B5EF4-FFF2-40B4-BE49-F238E27FC236}">
                  <a16:creationId xmlns:a16="http://schemas.microsoft.com/office/drawing/2014/main" id="{43554EA5-DCDF-E464-0337-BB921115FC5B}"/>
                </a:ext>
              </a:extLst>
            </p:cNvPr>
            <p:cNvSpPr/>
            <p:nvPr/>
          </p:nvSpPr>
          <p:spPr>
            <a:xfrm>
              <a:off x="5325404" y="3958982"/>
              <a:ext cx="135253" cy="36872"/>
            </a:xfrm>
            <a:custGeom>
              <a:avLst/>
              <a:gdLst/>
              <a:ahLst/>
              <a:cxnLst/>
              <a:rect l="l" t="t" r="r" b="b"/>
              <a:pathLst>
                <a:path w="3228" h="880" extrusionOk="0">
                  <a:moveTo>
                    <a:pt x="359" y="0"/>
                  </a:moveTo>
                  <a:cubicBezTo>
                    <a:pt x="264" y="0"/>
                    <a:pt x="177" y="46"/>
                    <a:pt x="110" y="113"/>
                  </a:cubicBezTo>
                  <a:cubicBezTo>
                    <a:pt x="0" y="279"/>
                    <a:pt x="53" y="442"/>
                    <a:pt x="162" y="551"/>
                  </a:cubicBezTo>
                  <a:cubicBezTo>
                    <a:pt x="547" y="770"/>
                    <a:pt x="1038" y="879"/>
                    <a:pt x="1642" y="879"/>
                  </a:cubicBezTo>
                  <a:cubicBezTo>
                    <a:pt x="2189" y="879"/>
                    <a:pt x="2680" y="770"/>
                    <a:pt x="3065" y="551"/>
                  </a:cubicBezTo>
                  <a:cubicBezTo>
                    <a:pt x="3175" y="442"/>
                    <a:pt x="3227" y="279"/>
                    <a:pt x="3118" y="113"/>
                  </a:cubicBezTo>
                  <a:cubicBezTo>
                    <a:pt x="3050" y="46"/>
                    <a:pt x="2963" y="0"/>
                    <a:pt x="2868" y="0"/>
                  </a:cubicBezTo>
                  <a:cubicBezTo>
                    <a:pt x="2808" y="0"/>
                    <a:pt x="2744" y="18"/>
                    <a:pt x="2680" y="61"/>
                  </a:cubicBezTo>
                  <a:cubicBezTo>
                    <a:pt x="2461" y="223"/>
                    <a:pt x="2023" y="332"/>
                    <a:pt x="1642" y="332"/>
                  </a:cubicBezTo>
                  <a:cubicBezTo>
                    <a:pt x="1204" y="332"/>
                    <a:pt x="766" y="223"/>
                    <a:pt x="547" y="61"/>
                  </a:cubicBezTo>
                  <a:cubicBezTo>
                    <a:pt x="483" y="18"/>
                    <a:pt x="420" y="0"/>
                    <a:pt x="3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817454C0-B95E-5F96-3763-A9D58A81BE70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C2F04F-BCD6-475E-79C6-35A58AF64993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A2DCD6-D937-A9BA-BD83-D520822CF63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3F6219-EE05-1BE0-511B-D800BBB8E548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D8EE3FC-C7A7-2CAD-6A25-72757BE3F12F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307ECB4-C3C2-D9F7-E554-2B66D3A9AB4C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31C47A78-F90A-DC15-E7B6-2C1A63B5D86D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2792A156-DD48-6906-330B-19FF9A5E5C4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4A52A7D-E71B-2C29-B2E0-214FF5DAD18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769FF623-8BC2-F73B-AA26-4A348A46DA77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A92AC963-CF5E-AE7D-DC51-3EB49D05C3FF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D6FEDEB3-F75D-DF09-B8DA-F88D013AA307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495881-3C6F-654A-E2D4-EEE0AA75952E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67C0493-9AA7-B1F2-C43E-9E33C6EB711A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915DE05-12BB-C3F3-6893-E4671D5B56F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BE02717-6D5C-8F6C-A8DE-BC4E0C76C691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C73347-C668-9FE0-1261-2CCFFC334E0A}"/>
              </a:ext>
            </a:extLst>
          </p:cNvPr>
          <p:cNvSpPr txBox="1"/>
          <p:nvPr/>
        </p:nvSpPr>
        <p:spPr>
          <a:xfrm>
            <a:off x="423340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36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BC9007-0BEE-A963-9D2D-BCA2A322D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A365660-6CC3-833F-ACEA-0F65205BC9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C5ADF11-CFA4-CA4F-3068-0B197AFF56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151759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9;p61">
            <a:extLst>
              <a:ext uri="{FF2B5EF4-FFF2-40B4-BE49-F238E27FC236}">
                <a16:creationId xmlns:a16="http://schemas.microsoft.com/office/drawing/2014/main" id="{A0119BA4-77F2-B535-AAC9-2318E1B74E23}"/>
              </a:ext>
            </a:extLst>
          </p:cNvPr>
          <p:cNvSpPr/>
          <p:nvPr/>
        </p:nvSpPr>
        <p:spPr>
          <a:xfrm>
            <a:off x="1790800" y="2399200"/>
            <a:ext cx="8610400" cy="20596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D4E682-58C7-C616-C43F-7EFB1C2EC31B}"/>
              </a:ext>
            </a:extLst>
          </p:cNvPr>
          <p:cNvSpPr txBox="1"/>
          <p:nvPr/>
        </p:nvSpPr>
        <p:spPr>
          <a:xfrm>
            <a:off x="2552863" y="2875002"/>
            <a:ext cx="73828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>
                <a:solidFill>
                  <a:srgbClr val="E9B249"/>
                </a:solidFill>
                <a:cs typeface="B Yekan" panose="00000400000000000000" pitchFamily="2" charset="-78"/>
              </a:rPr>
              <a:t>منابع</a:t>
            </a:r>
            <a:endParaRPr lang="en-US" sz="66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2240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4">
            <a:extLst>
              <a:ext uri="{FF2B5EF4-FFF2-40B4-BE49-F238E27FC236}">
                <a16:creationId xmlns:a16="http://schemas.microsoft.com/office/drawing/2014/main" id="{2A5E8D09-D62E-1387-F3DB-FEDC88BC9B1C}"/>
              </a:ext>
            </a:extLst>
          </p:cNvPr>
          <p:cNvSpPr/>
          <p:nvPr/>
        </p:nvSpPr>
        <p:spPr>
          <a:xfrm flipH="1">
            <a:off x="634089" y="2025570"/>
            <a:ext cx="1663927" cy="4375326"/>
          </a:xfrm>
          <a:custGeom>
            <a:avLst/>
            <a:gdLst>
              <a:gd name="connsiteX0" fmla="*/ 1708188 w 1743075"/>
              <a:gd name="connsiteY0" fmla="*/ 1960294 h 4829175"/>
              <a:gd name="connsiteX1" fmla="*/ 1736763 w 1743075"/>
              <a:gd name="connsiteY1" fmla="*/ 1693594 h 4829175"/>
              <a:gd name="connsiteX2" fmla="*/ 1727238 w 1743075"/>
              <a:gd name="connsiteY2" fmla="*/ 1609774 h 4829175"/>
              <a:gd name="connsiteX3" fmla="*/ 1703425 w 1743075"/>
              <a:gd name="connsiteY3" fmla="*/ 1511666 h 4829175"/>
              <a:gd name="connsiteX4" fmla="*/ 1696757 w 1743075"/>
              <a:gd name="connsiteY4" fmla="*/ 1463089 h 4829175"/>
              <a:gd name="connsiteX5" fmla="*/ 1622463 w 1743075"/>
              <a:gd name="connsiteY5" fmla="*/ 865871 h 4829175"/>
              <a:gd name="connsiteX6" fmla="*/ 1587220 w 1743075"/>
              <a:gd name="connsiteY6" fmla="*/ 831581 h 4829175"/>
              <a:gd name="connsiteX7" fmla="*/ 1263370 w 1743075"/>
              <a:gd name="connsiteY7" fmla="*/ 719186 h 4829175"/>
              <a:gd name="connsiteX8" fmla="*/ 1215745 w 1743075"/>
              <a:gd name="connsiteY8" fmla="*/ 693469 h 4829175"/>
              <a:gd name="connsiteX9" fmla="*/ 1170025 w 1743075"/>
              <a:gd name="connsiteY9" fmla="*/ 662989 h 4829175"/>
              <a:gd name="connsiteX10" fmla="*/ 1111923 w 1743075"/>
              <a:gd name="connsiteY10" fmla="*/ 522019 h 4829175"/>
              <a:gd name="connsiteX11" fmla="*/ 1116685 w 1743075"/>
              <a:gd name="connsiteY11" fmla="*/ 461059 h 4829175"/>
              <a:gd name="connsiteX12" fmla="*/ 1131925 w 1743075"/>
              <a:gd name="connsiteY12" fmla="*/ 392479 h 4829175"/>
              <a:gd name="connsiteX13" fmla="*/ 1143355 w 1743075"/>
              <a:gd name="connsiteY13" fmla="*/ 291514 h 4829175"/>
              <a:gd name="connsiteX14" fmla="*/ 1142403 w 1743075"/>
              <a:gd name="connsiteY14" fmla="*/ 289609 h 4829175"/>
              <a:gd name="connsiteX15" fmla="*/ 1126210 w 1743075"/>
              <a:gd name="connsiteY15" fmla="*/ 271511 h 4829175"/>
              <a:gd name="connsiteX16" fmla="*/ 1112875 w 1743075"/>
              <a:gd name="connsiteY16" fmla="*/ 285799 h 4829175"/>
              <a:gd name="connsiteX17" fmla="*/ 1113828 w 1743075"/>
              <a:gd name="connsiteY17" fmla="*/ 258176 h 4829175"/>
              <a:gd name="connsiteX18" fmla="*/ 1112875 w 1743075"/>
              <a:gd name="connsiteY18" fmla="*/ 224839 h 4829175"/>
              <a:gd name="connsiteX19" fmla="*/ 1107160 w 1743075"/>
              <a:gd name="connsiteY19" fmla="*/ 199121 h 4829175"/>
              <a:gd name="connsiteX20" fmla="*/ 1103350 w 1743075"/>
              <a:gd name="connsiteY20" fmla="*/ 182929 h 4829175"/>
              <a:gd name="connsiteX21" fmla="*/ 1100493 w 1743075"/>
              <a:gd name="connsiteY21" fmla="*/ 166736 h 4829175"/>
              <a:gd name="connsiteX22" fmla="*/ 1096683 w 1743075"/>
              <a:gd name="connsiteY22" fmla="*/ 150544 h 4829175"/>
              <a:gd name="connsiteX23" fmla="*/ 1091920 w 1743075"/>
              <a:gd name="connsiteY23" fmla="*/ 135304 h 4829175"/>
              <a:gd name="connsiteX24" fmla="*/ 1086205 w 1743075"/>
              <a:gd name="connsiteY24" fmla="*/ 116254 h 4829175"/>
              <a:gd name="connsiteX25" fmla="*/ 1077633 w 1743075"/>
              <a:gd name="connsiteY25" fmla="*/ 104824 h 4829175"/>
              <a:gd name="connsiteX26" fmla="*/ 1067155 w 1743075"/>
              <a:gd name="connsiteY26" fmla="*/ 89584 h 4829175"/>
              <a:gd name="connsiteX27" fmla="*/ 1055725 w 1743075"/>
              <a:gd name="connsiteY27" fmla="*/ 76249 h 4829175"/>
              <a:gd name="connsiteX28" fmla="*/ 1043343 w 1743075"/>
              <a:gd name="connsiteY28" fmla="*/ 65771 h 4829175"/>
              <a:gd name="connsiteX29" fmla="*/ 1030960 w 1743075"/>
              <a:gd name="connsiteY29" fmla="*/ 54341 h 4829175"/>
              <a:gd name="connsiteX30" fmla="*/ 1017625 w 1743075"/>
              <a:gd name="connsiteY30" fmla="*/ 41006 h 4829175"/>
              <a:gd name="connsiteX31" fmla="*/ 1003338 w 1743075"/>
              <a:gd name="connsiteY31" fmla="*/ 38149 h 4829175"/>
              <a:gd name="connsiteX32" fmla="*/ 981430 w 1743075"/>
              <a:gd name="connsiteY32" fmla="*/ 28624 h 4829175"/>
              <a:gd name="connsiteX33" fmla="*/ 958570 w 1743075"/>
              <a:gd name="connsiteY33" fmla="*/ 21004 h 4829175"/>
              <a:gd name="connsiteX34" fmla="*/ 934758 w 1743075"/>
              <a:gd name="connsiteY34" fmla="*/ 16241 h 4829175"/>
              <a:gd name="connsiteX35" fmla="*/ 910945 w 1743075"/>
              <a:gd name="connsiteY35" fmla="*/ 12431 h 4829175"/>
              <a:gd name="connsiteX36" fmla="*/ 886180 w 1743075"/>
              <a:gd name="connsiteY36" fmla="*/ 9574 h 4829175"/>
              <a:gd name="connsiteX37" fmla="*/ 861415 w 1743075"/>
              <a:gd name="connsiteY37" fmla="*/ 8621 h 4829175"/>
              <a:gd name="connsiteX38" fmla="*/ 847127 w 1743075"/>
              <a:gd name="connsiteY38" fmla="*/ 9574 h 4829175"/>
              <a:gd name="connsiteX39" fmla="*/ 831888 w 1743075"/>
              <a:gd name="connsiteY39" fmla="*/ 13384 h 4829175"/>
              <a:gd name="connsiteX40" fmla="*/ 817600 w 1743075"/>
              <a:gd name="connsiteY40" fmla="*/ 19099 h 4829175"/>
              <a:gd name="connsiteX41" fmla="*/ 810933 w 1743075"/>
              <a:gd name="connsiteY41" fmla="*/ 11479 h 4829175"/>
              <a:gd name="connsiteX42" fmla="*/ 807123 w 1743075"/>
              <a:gd name="connsiteY42" fmla="*/ 29576 h 4829175"/>
              <a:gd name="connsiteX43" fmla="*/ 790930 w 1743075"/>
              <a:gd name="connsiteY43" fmla="*/ 41006 h 4829175"/>
              <a:gd name="connsiteX44" fmla="*/ 774738 w 1743075"/>
              <a:gd name="connsiteY44" fmla="*/ 59104 h 4829175"/>
              <a:gd name="connsiteX45" fmla="*/ 759498 w 1743075"/>
              <a:gd name="connsiteY45" fmla="*/ 76249 h 4829175"/>
              <a:gd name="connsiteX46" fmla="*/ 746163 w 1743075"/>
              <a:gd name="connsiteY46" fmla="*/ 89584 h 4829175"/>
              <a:gd name="connsiteX47" fmla="*/ 733780 w 1743075"/>
              <a:gd name="connsiteY47" fmla="*/ 105776 h 4829175"/>
              <a:gd name="connsiteX48" fmla="*/ 723302 w 1743075"/>
              <a:gd name="connsiteY48" fmla="*/ 122921 h 4829175"/>
              <a:gd name="connsiteX49" fmla="*/ 713777 w 1743075"/>
              <a:gd name="connsiteY49" fmla="*/ 139114 h 4829175"/>
              <a:gd name="connsiteX50" fmla="*/ 706158 w 1743075"/>
              <a:gd name="connsiteY50" fmla="*/ 160069 h 4829175"/>
              <a:gd name="connsiteX51" fmla="*/ 702348 w 1743075"/>
              <a:gd name="connsiteY51" fmla="*/ 175309 h 4829175"/>
              <a:gd name="connsiteX52" fmla="*/ 699490 w 1743075"/>
              <a:gd name="connsiteY52" fmla="*/ 186739 h 4829175"/>
              <a:gd name="connsiteX53" fmla="*/ 696633 w 1743075"/>
              <a:gd name="connsiteY53" fmla="*/ 216266 h 4829175"/>
              <a:gd name="connsiteX54" fmla="*/ 698538 w 1743075"/>
              <a:gd name="connsiteY54" fmla="*/ 247699 h 4829175"/>
              <a:gd name="connsiteX55" fmla="*/ 694727 w 1743075"/>
              <a:gd name="connsiteY55" fmla="*/ 306754 h 4829175"/>
              <a:gd name="connsiteX56" fmla="*/ 694727 w 1743075"/>
              <a:gd name="connsiteY56" fmla="*/ 306754 h 4829175"/>
              <a:gd name="connsiteX57" fmla="*/ 662343 w 1743075"/>
              <a:gd name="connsiteY57" fmla="*/ 320089 h 4829175"/>
              <a:gd name="connsiteX58" fmla="*/ 671868 w 1743075"/>
              <a:gd name="connsiteY58" fmla="*/ 384859 h 4829175"/>
              <a:gd name="connsiteX59" fmla="*/ 682345 w 1743075"/>
              <a:gd name="connsiteY59" fmla="*/ 400099 h 4829175"/>
              <a:gd name="connsiteX60" fmla="*/ 769975 w 1743075"/>
              <a:gd name="connsiteY60" fmla="*/ 575359 h 4829175"/>
              <a:gd name="connsiteX61" fmla="*/ 679488 w 1743075"/>
              <a:gd name="connsiteY61" fmla="*/ 741094 h 4829175"/>
              <a:gd name="connsiteX62" fmla="*/ 412787 w 1743075"/>
              <a:gd name="connsiteY62" fmla="*/ 837296 h 4829175"/>
              <a:gd name="connsiteX63" fmla="*/ 355637 w 1743075"/>
              <a:gd name="connsiteY63" fmla="*/ 917306 h 4829175"/>
              <a:gd name="connsiteX64" fmla="*/ 337540 w 1743075"/>
              <a:gd name="connsiteY64" fmla="*/ 1080184 h 4829175"/>
              <a:gd name="connsiteX65" fmla="*/ 323253 w 1743075"/>
              <a:gd name="connsiteY65" fmla="*/ 1267826 h 4829175"/>
              <a:gd name="connsiteX66" fmla="*/ 286105 w 1743075"/>
              <a:gd name="connsiteY66" fmla="*/ 1558339 h 4829175"/>
              <a:gd name="connsiteX67" fmla="*/ 277533 w 1743075"/>
              <a:gd name="connsiteY67" fmla="*/ 1647874 h 4829175"/>
              <a:gd name="connsiteX68" fmla="*/ 256578 w 1743075"/>
              <a:gd name="connsiteY68" fmla="*/ 1709786 h 4829175"/>
              <a:gd name="connsiteX69" fmla="*/ 246100 w 1743075"/>
              <a:gd name="connsiteY69" fmla="*/ 1762174 h 4829175"/>
              <a:gd name="connsiteX70" fmla="*/ 248005 w 1743075"/>
              <a:gd name="connsiteY70" fmla="*/ 1892666 h 4829175"/>
              <a:gd name="connsiteX71" fmla="*/ 242290 w 1743075"/>
              <a:gd name="connsiteY71" fmla="*/ 1940291 h 4829175"/>
              <a:gd name="connsiteX72" fmla="*/ 230860 w 1743075"/>
              <a:gd name="connsiteY72" fmla="*/ 2296526 h 4829175"/>
              <a:gd name="connsiteX73" fmla="*/ 225145 w 1743075"/>
              <a:gd name="connsiteY73" fmla="*/ 2352724 h 4829175"/>
              <a:gd name="connsiteX74" fmla="*/ 231813 w 1743075"/>
              <a:gd name="connsiteY74" fmla="*/ 2441306 h 4829175"/>
              <a:gd name="connsiteX75" fmla="*/ 238480 w 1743075"/>
              <a:gd name="connsiteY75" fmla="*/ 2520364 h 4829175"/>
              <a:gd name="connsiteX76" fmla="*/ 221335 w 1743075"/>
              <a:gd name="connsiteY76" fmla="*/ 2589896 h 4829175"/>
              <a:gd name="connsiteX77" fmla="*/ 228003 w 1743075"/>
              <a:gd name="connsiteY77" fmla="*/ 2667049 h 4829175"/>
              <a:gd name="connsiteX78" fmla="*/ 237528 w 1743075"/>
              <a:gd name="connsiteY78" fmla="*/ 2822306 h 4829175"/>
              <a:gd name="connsiteX79" fmla="*/ 171805 w 1743075"/>
              <a:gd name="connsiteY79" fmla="*/ 3010901 h 4829175"/>
              <a:gd name="connsiteX80" fmla="*/ 125132 w 1743075"/>
              <a:gd name="connsiteY80" fmla="*/ 3028999 h 4829175"/>
              <a:gd name="connsiteX81" fmla="*/ 93700 w 1743075"/>
              <a:gd name="connsiteY81" fmla="*/ 3107104 h 4829175"/>
              <a:gd name="connsiteX82" fmla="*/ 27025 w 1743075"/>
              <a:gd name="connsiteY82" fmla="*/ 3277601 h 4829175"/>
              <a:gd name="connsiteX83" fmla="*/ 19405 w 1743075"/>
              <a:gd name="connsiteY83" fmla="*/ 3385234 h 4829175"/>
              <a:gd name="connsiteX84" fmla="*/ 13690 w 1743075"/>
              <a:gd name="connsiteY84" fmla="*/ 3611929 h 4829175"/>
              <a:gd name="connsiteX85" fmla="*/ 23215 w 1743075"/>
              <a:gd name="connsiteY85" fmla="*/ 3724324 h 4829175"/>
              <a:gd name="connsiteX86" fmla="*/ 83222 w 1743075"/>
              <a:gd name="connsiteY86" fmla="*/ 3803381 h 4829175"/>
              <a:gd name="connsiteX87" fmla="*/ 190855 w 1743075"/>
              <a:gd name="connsiteY87" fmla="*/ 3811001 h 4829175"/>
              <a:gd name="connsiteX88" fmla="*/ 237528 w 1743075"/>
              <a:gd name="connsiteY88" fmla="*/ 3805286 h 4829175"/>
              <a:gd name="connsiteX89" fmla="*/ 327062 w 1743075"/>
              <a:gd name="connsiteY89" fmla="*/ 3796714 h 4829175"/>
              <a:gd name="connsiteX90" fmla="*/ 320395 w 1743075"/>
              <a:gd name="connsiteY90" fmla="*/ 4089131 h 4829175"/>
              <a:gd name="connsiteX91" fmla="*/ 314680 w 1743075"/>
              <a:gd name="connsiteY91" fmla="*/ 4139614 h 4829175"/>
              <a:gd name="connsiteX92" fmla="*/ 311823 w 1743075"/>
              <a:gd name="connsiteY92" fmla="*/ 4163426 h 4829175"/>
              <a:gd name="connsiteX93" fmla="*/ 279438 w 1743075"/>
              <a:gd name="connsiteY93" fmla="*/ 4415839 h 4829175"/>
              <a:gd name="connsiteX94" fmla="*/ 317537 w 1743075"/>
              <a:gd name="connsiteY94" fmla="*/ 4444414 h 4829175"/>
              <a:gd name="connsiteX95" fmla="*/ 286105 w 1743075"/>
              <a:gd name="connsiteY95" fmla="*/ 4481561 h 4829175"/>
              <a:gd name="connsiteX96" fmla="*/ 277533 w 1743075"/>
              <a:gd name="connsiteY96" fmla="*/ 4502516 h 4829175"/>
              <a:gd name="connsiteX97" fmla="*/ 260388 w 1743075"/>
              <a:gd name="connsiteY97" fmla="*/ 4569191 h 4829175"/>
              <a:gd name="connsiteX98" fmla="*/ 173710 w 1743075"/>
              <a:gd name="connsiteY98" fmla="*/ 4682539 h 4829175"/>
              <a:gd name="connsiteX99" fmla="*/ 111797 w 1743075"/>
              <a:gd name="connsiteY99" fmla="*/ 4718734 h 4829175"/>
              <a:gd name="connsiteX100" fmla="*/ 79412 w 1743075"/>
              <a:gd name="connsiteY100" fmla="*/ 4791124 h 4829175"/>
              <a:gd name="connsiteX101" fmla="*/ 136563 w 1743075"/>
              <a:gd name="connsiteY101" fmla="*/ 4813031 h 4829175"/>
              <a:gd name="connsiteX102" fmla="*/ 283248 w 1743075"/>
              <a:gd name="connsiteY102" fmla="*/ 4812079 h 4829175"/>
              <a:gd name="connsiteX103" fmla="*/ 358495 w 1743075"/>
              <a:gd name="connsiteY103" fmla="*/ 4777789 h 4829175"/>
              <a:gd name="connsiteX104" fmla="*/ 440410 w 1743075"/>
              <a:gd name="connsiteY104" fmla="*/ 4756834 h 4829175"/>
              <a:gd name="connsiteX105" fmla="*/ 594715 w 1743075"/>
              <a:gd name="connsiteY105" fmla="*/ 4730164 h 4829175"/>
              <a:gd name="connsiteX106" fmla="*/ 611860 w 1743075"/>
              <a:gd name="connsiteY106" fmla="*/ 4528234 h 4829175"/>
              <a:gd name="connsiteX107" fmla="*/ 650913 w 1743075"/>
              <a:gd name="connsiteY107" fmla="*/ 4437746 h 4829175"/>
              <a:gd name="connsiteX108" fmla="*/ 672820 w 1743075"/>
              <a:gd name="connsiteY108" fmla="*/ 4431079 h 4829175"/>
              <a:gd name="connsiteX109" fmla="*/ 716635 w 1743075"/>
              <a:gd name="connsiteY109" fmla="*/ 4253914 h 4829175"/>
              <a:gd name="connsiteX110" fmla="*/ 721398 w 1743075"/>
              <a:gd name="connsiteY110" fmla="*/ 4228196 h 4829175"/>
              <a:gd name="connsiteX111" fmla="*/ 755688 w 1743075"/>
              <a:gd name="connsiteY111" fmla="*/ 3985309 h 4829175"/>
              <a:gd name="connsiteX112" fmla="*/ 762355 w 1743075"/>
              <a:gd name="connsiteY112" fmla="*/ 3962449 h 4829175"/>
              <a:gd name="connsiteX113" fmla="*/ 826173 w 1743075"/>
              <a:gd name="connsiteY113" fmla="*/ 3636694 h 4829175"/>
              <a:gd name="connsiteX114" fmla="*/ 829983 w 1743075"/>
              <a:gd name="connsiteY114" fmla="*/ 3612881 h 4829175"/>
              <a:gd name="connsiteX115" fmla="*/ 836650 w 1743075"/>
              <a:gd name="connsiteY115" fmla="*/ 3565256 h 4829175"/>
              <a:gd name="connsiteX116" fmla="*/ 867130 w 1743075"/>
              <a:gd name="connsiteY116" fmla="*/ 3320464 h 4829175"/>
              <a:gd name="connsiteX117" fmla="*/ 915708 w 1743075"/>
              <a:gd name="connsiteY117" fmla="*/ 2997566 h 4829175"/>
              <a:gd name="connsiteX118" fmla="*/ 936663 w 1743075"/>
              <a:gd name="connsiteY118" fmla="*/ 3032809 h 4829175"/>
              <a:gd name="connsiteX119" fmla="*/ 949998 w 1743075"/>
              <a:gd name="connsiteY119" fmla="*/ 3197591 h 4829175"/>
              <a:gd name="connsiteX120" fmla="*/ 949045 w 1743075"/>
              <a:gd name="connsiteY120" fmla="*/ 3325226 h 4829175"/>
              <a:gd name="connsiteX121" fmla="*/ 980477 w 1743075"/>
              <a:gd name="connsiteY121" fmla="*/ 3579544 h 4829175"/>
              <a:gd name="connsiteX122" fmla="*/ 983335 w 1743075"/>
              <a:gd name="connsiteY122" fmla="*/ 3946256 h 4829175"/>
              <a:gd name="connsiteX123" fmla="*/ 989050 w 1743075"/>
              <a:gd name="connsiteY123" fmla="*/ 4107229 h 4829175"/>
              <a:gd name="connsiteX124" fmla="*/ 976668 w 1743075"/>
              <a:gd name="connsiteY124" fmla="*/ 4243436 h 4829175"/>
              <a:gd name="connsiteX125" fmla="*/ 971905 w 1743075"/>
              <a:gd name="connsiteY125" fmla="*/ 4266296 h 4829175"/>
              <a:gd name="connsiteX126" fmla="*/ 966190 w 1743075"/>
              <a:gd name="connsiteY126" fmla="*/ 4288204 h 4829175"/>
              <a:gd name="connsiteX127" fmla="*/ 961427 w 1743075"/>
              <a:gd name="connsiteY127" fmla="*/ 4595861 h 4829175"/>
              <a:gd name="connsiteX128" fmla="*/ 974763 w 1743075"/>
              <a:gd name="connsiteY128" fmla="*/ 4618721 h 4829175"/>
              <a:gd name="connsiteX129" fmla="*/ 1007148 w 1743075"/>
              <a:gd name="connsiteY129" fmla="*/ 4692064 h 4829175"/>
              <a:gd name="connsiteX130" fmla="*/ 1070013 w 1743075"/>
              <a:gd name="connsiteY130" fmla="*/ 4767311 h 4829175"/>
              <a:gd name="connsiteX131" fmla="*/ 1116685 w 1743075"/>
              <a:gd name="connsiteY131" fmla="*/ 4820651 h 4829175"/>
              <a:gd name="connsiteX132" fmla="*/ 1133830 w 1743075"/>
              <a:gd name="connsiteY132" fmla="*/ 4827319 h 4829175"/>
              <a:gd name="connsiteX133" fmla="*/ 1181455 w 1743075"/>
              <a:gd name="connsiteY133" fmla="*/ 4827319 h 4829175"/>
              <a:gd name="connsiteX134" fmla="*/ 1255750 w 1743075"/>
              <a:gd name="connsiteY134" fmla="*/ 4818746 h 4829175"/>
              <a:gd name="connsiteX135" fmla="*/ 1298613 w 1743075"/>
              <a:gd name="connsiteY135" fmla="*/ 4766359 h 4829175"/>
              <a:gd name="connsiteX136" fmla="*/ 1281468 w 1743075"/>
              <a:gd name="connsiteY136" fmla="*/ 4697779 h 4829175"/>
              <a:gd name="connsiteX137" fmla="*/ 1270038 w 1743075"/>
              <a:gd name="connsiteY137" fmla="*/ 4605386 h 4829175"/>
              <a:gd name="connsiteX138" fmla="*/ 1330998 w 1743075"/>
              <a:gd name="connsiteY138" fmla="*/ 4244389 h 4829175"/>
              <a:gd name="connsiteX139" fmla="*/ 1331950 w 1743075"/>
              <a:gd name="connsiteY139" fmla="*/ 4239626 h 4829175"/>
              <a:gd name="connsiteX140" fmla="*/ 1352905 w 1743075"/>
              <a:gd name="connsiteY140" fmla="*/ 3898631 h 4829175"/>
              <a:gd name="connsiteX141" fmla="*/ 1384338 w 1743075"/>
              <a:gd name="connsiteY141" fmla="*/ 3664316 h 4829175"/>
              <a:gd name="connsiteX142" fmla="*/ 1441488 w 1743075"/>
              <a:gd name="connsiteY142" fmla="*/ 3318559 h 4829175"/>
              <a:gd name="connsiteX143" fmla="*/ 1457680 w 1743075"/>
              <a:gd name="connsiteY143" fmla="*/ 3014711 h 4829175"/>
              <a:gd name="connsiteX144" fmla="*/ 1485303 w 1743075"/>
              <a:gd name="connsiteY144" fmla="*/ 2673716 h 4829175"/>
              <a:gd name="connsiteX145" fmla="*/ 1488160 w 1743075"/>
              <a:gd name="connsiteY145" fmla="*/ 2573704 h 4829175"/>
              <a:gd name="connsiteX146" fmla="*/ 1497685 w 1743075"/>
              <a:gd name="connsiteY146" fmla="*/ 2507981 h 4829175"/>
              <a:gd name="connsiteX147" fmla="*/ 1519593 w 1743075"/>
              <a:gd name="connsiteY147" fmla="*/ 2480359 h 4829175"/>
              <a:gd name="connsiteX148" fmla="*/ 1573885 w 1743075"/>
              <a:gd name="connsiteY148" fmla="*/ 2434639 h 4829175"/>
              <a:gd name="connsiteX149" fmla="*/ 1599603 w 1743075"/>
              <a:gd name="connsiteY149" fmla="*/ 2400349 h 4829175"/>
              <a:gd name="connsiteX150" fmla="*/ 1662468 w 1743075"/>
              <a:gd name="connsiteY150" fmla="*/ 2271761 h 4829175"/>
              <a:gd name="connsiteX151" fmla="*/ 1671040 w 1743075"/>
              <a:gd name="connsiteY151" fmla="*/ 2126029 h 4829175"/>
              <a:gd name="connsiteX152" fmla="*/ 1671993 w 1743075"/>
              <a:gd name="connsiteY152" fmla="*/ 2111741 h 4829175"/>
              <a:gd name="connsiteX153" fmla="*/ 1708188 w 1743075"/>
              <a:gd name="connsiteY153" fmla="*/ 1960294 h 4829175"/>
              <a:gd name="connsiteX154" fmla="*/ 284200 w 1743075"/>
              <a:gd name="connsiteY154" fmla="*/ 2927081 h 4829175"/>
              <a:gd name="connsiteX155" fmla="*/ 321348 w 1743075"/>
              <a:gd name="connsiteY155" fmla="*/ 2824211 h 4829175"/>
              <a:gd name="connsiteX156" fmla="*/ 328968 w 1743075"/>
              <a:gd name="connsiteY156" fmla="*/ 2825164 h 4829175"/>
              <a:gd name="connsiteX157" fmla="*/ 337540 w 1743075"/>
              <a:gd name="connsiteY157" fmla="*/ 2930891 h 4829175"/>
              <a:gd name="connsiteX158" fmla="*/ 284200 w 1743075"/>
              <a:gd name="connsiteY158" fmla="*/ 2927081 h 4829175"/>
              <a:gd name="connsiteX159" fmla="*/ 391833 w 1743075"/>
              <a:gd name="connsiteY159" fmla="*/ 2454641 h 4829175"/>
              <a:gd name="connsiteX160" fmla="*/ 262293 w 1743075"/>
              <a:gd name="connsiteY160" fmla="*/ 2454641 h 4829175"/>
              <a:gd name="connsiteX161" fmla="*/ 288963 w 1743075"/>
              <a:gd name="connsiteY161" fmla="*/ 2388919 h 4829175"/>
              <a:gd name="connsiteX162" fmla="*/ 401358 w 1743075"/>
              <a:gd name="connsiteY162" fmla="*/ 2401301 h 4829175"/>
              <a:gd name="connsiteX163" fmla="*/ 391833 w 1743075"/>
              <a:gd name="connsiteY163" fmla="*/ 2454641 h 4829175"/>
              <a:gd name="connsiteX164" fmla="*/ 422312 w 1743075"/>
              <a:gd name="connsiteY164" fmla="*/ 2628949 h 4829175"/>
              <a:gd name="connsiteX165" fmla="*/ 414693 w 1743075"/>
              <a:gd name="connsiteY165" fmla="*/ 2566084 h 4829175"/>
              <a:gd name="connsiteX166" fmla="*/ 408978 w 1743075"/>
              <a:gd name="connsiteY166" fmla="*/ 2500361 h 4829175"/>
              <a:gd name="connsiteX167" fmla="*/ 410883 w 1743075"/>
              <a:gd name="connsiteY167" fmla="*/ 2468929 h 4829175"/>
              <a:gd name="connsiteX168" fmla="*/ 448030 w 1743075"/>
              <a:gd name="connsiteY168" fmla="*/ 2374631 h 4829175"/>
              <a:gd name="connsiteX169" fmla="*/ 422312 w 1743075"/>
              <a:gd name="connsiteY169" fmla="*/ 2628949 h 4829175"/>
              <a:gd name="connsiteX170" fmla="*/ 814743 w 1743075"/>
              <a:gd name="connsiteY170" fmla="*/ 1037321 h 4829175"/>
              <a:gd name="connsiteX171" fmla="*/ 806170 w 1743075"/>
              <a:gd name="connsiteY171" fmla="*/ 1037321 h 4829175"/>
              <a:gd name="connsiteX172" fmla="*/ 793788 w 1743075"/>
              <a:gd name="connsiteY172" fmla="*/ 857299 h 4829175"/>
              <a:gd name="connsiteX173" fmla="*/ 802360 w 1743075"/>
              <a:gd name="connsiteY173" fmla="*/ 854441 h 4829175"/>
              <a:gd name="connsiteX174" fmla="*/ 849033 w 1743075"/>
              <a:gd name="connsiteY174" fmla="*/ 903971 h 4829175"/>
              <a:gd name="connsiteX175" fmla="*/ 862368 w 1743075"/>
              <a:gd name="connsiteY175" fmla="*/ 883969 h 4829175"/>
              <a:gd name="connsiteX176" fmla="*/ 885227 w 1743075"/>
              <a:gd name="connsiteY176" fmla="*/ 857299 h 4829175"/>
              <a:gd name="connsiteX177" fmla="*/ 891895 w 1743075"/>
              <a:gd name="connsiteY177" fmla="*/ 861109 h 4829175"/>
              <a:gd name="connsiteX178" fmla="*/ 814743 w 1743075"/>
              <a:gd name="connsiteY178" fmla="*/ 1037321 h 4829175"/>
              <a:gd name="connsiteX179" fmla="*/ 860463 w 1743075"/>
              <a:gd name="connsiteY179" fmla="*/ 883969 h 4829175"/>
              <a:gd name="connsiteX180" fmla="*/ 796645 w 1743075"/>
              <a:gd name="connsiteY180" fmla="*/ 786814 h 4829175"/>
              <a:gd name="connsiteX181" fmla="*/ 795693 w 1743075"/>
              <a:gd name="connsiteY181" fmla="*/ 672514 h 4829175"/>
              <a:gd name="connsiteX182" fmla="*/ 901420 w 1743075"/>
              <a:gd name="connsiteY182" fmla="*/ 747761 h 4829175"/>
              <a:gd name="connsiteX183" fmla="*/ 860463 w 1743075"/>
              <a:gd name="connsiteY183" fmla="*/ 883969 h 4829175"/>
              <a:gd name="connsiteX184" fmla="*/ 985240 w 1743075"/>
              <a:gd name="connsiteY184" fmla="*/ 1052561 h 4829175"/>
              <a:gd name="connsiteX185" fmla="*/ 979525 w 1743075"/>
              <a:gd name="connsiteY185" fmla="*/ 1050656 h 4829175"/>
              <a:gd name="connsiteX186" fmla="*/ 970952 w 1743075"/>
              <a:gd name="connsiteY186" fmla="*/ 869681 h 4829175"/>
              <a:gd name="connsiteX187" fmla="*/ 999527 w 1743075"/>
              <a:gd name="connsiteY187" fmla="*/ 913496 h 4829175"/>
              <a:gd name="connsiteX188" fmla="*/ 1044295 w 1743075"/>
              <a:gd name="connsiteY188" fmla="*/ 880159 h 4829175"/>
              <a:gd name="connsiteX189" fmla="*/ 985240 w 1743075"/>
              <a:gd name="connsiteY189" fmla="*/ 1052561 h 4829175"/>
              <a:gd name="connsiteX190" fmla="*/ 1001433 w 1743075"/>
              <a:gd name="connsiteY190" fmla="*/ 888731 h 4829175"/>
              <a:gd name="connsiteX191" fmla="*/ 942377 w 1743075"/>
              <a:gd name="connsiteY191" fmla="*/ 758239 h 4829175"/>
              <a:gd name="connsiteX192" fmla="*/ 1104303 w 1743075"/>
              <a:gd name="connsiteY192" fmla="*/ 632509 h 4829175"/>
              <a:gd name="connsiteX193" fmla="*/ 1001433 w 1743075"/>
              <a:gd name="connsiteY193" fmla="*/ 888731 h 4829175"/>
              <a:gd name="connsiteX194" fmla="*/ 1510068 w 1743075"/>
              <a:gd name="connsiteY194" fmla="*/ 2456546 h 4829175"/>
              <a:gd name="connsiteX195" fmla="*/ 1388148 w 1743075"/>
              <a:gd name="connsiteY195" fmla="*/ 2296526 h 4829175"/>
              <a:gd name="connsiteX196" fmla="*/ 1543405 w 1743075"/>
              <a:gd name="connsiteY196" fmla="*/ 2432734 h 4829175"/>
              <a:gd name="connsiteX197" fmla="*/ 1510068 w 1743075"/>
              <a:gd name="connsiteY197" fmla="*/ 2456546 h 482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743075" h="4829175">
                <a:moveTo>
                  <a:pt x="1708188" y="1960294"/>
                </a:moveTo>
                <a:cubicBezTo>
                  <a:pt x="1708188" y="1871711"/>
                  <a:pt x="1736763" y="1782176"/>
                  <a:pt x="1736763" y="1693594"/>
                </a:cubicBezTo>
                <a:cubicBezTo>
                  <a:pt x="1733905" y="1665971"/>
                  <a:pt x="1731048" y="1637396"/>
                  <a:pt x="1727238" y="1609774"/>
                </a:cubicBezTo>
                <a:cubicBezTo>
                  <a:pt x="1722475" y="1577389"/>
                  <a:pt x="1708188" y="1544051"/>
                  <a:pt x="1703425" y="1511666"/>
                </a:cubicBezTo>
                <a:cubicBezTo>
                  <a:pt x="1700568" y="1495474"/>
                  <a:pt x="1698663" y="1479281"/>
                  <a:pt x="1696757" y="1463089"/>
                </a:cubicBezTo>
                <a:cubicBezTo>
                  <a:pt x="1670088" y="1265921"/>
                  <a:pt x="1689138" y="1056371"/>
                  <a:pt x="1622463" y="865871"/>
                </a:cubicBezTo>
                <a:cubicBezTo>
                  <a:pt x="1611985" y="852536"/>
                  <a:pt x="1599603" y="842059"/>
                  <a:pt x="1587220" y="831581"/>
                </a:cubicBezTo>
                <a:cubicBezTo>
                  <a:pt x="1498638" y="763954"/>
                  <a:pt x="1360525" y="772526"/>
                  <a:pt x="1263370" y="719186"/>
                </a:cubicBezTo>
                <a:cubicBezTo>
                  <a:pt x="1247178" y="711566"/>
                  <a:pt x="1230985" y="702994"/>
                  <a:pt x="1215745" y="693469"/>
                </a:cubicBezTo>
                <a:cubicBezTo>
                  <a:pt x="1200505" y="683944"/>
                  <a:pt x="1185265" y="674419"/>
                  <a:pt x="1170025" y="662989"/>
                </a:cubicBezTo>
                <a:cubicBezTo>
                  <a:pt x="1123353" y="626794"/>
                  <a:pt x="1099540" y="582979"/>
                  <a:pt x="1111923" y="522019"/>
                </a:cubicBezTo>
                <a:cubicBezTo>
                  <a:pt x="1115733" y="502016"/>
                  <a:pt x="1113828" y="481061"/>
                  <a:pt x="1116685" y="461059"/>
                </a:cubicBezTo>
                <a:cubicBezTo>
                  <a:pt x="1120495" y="438199"/>
                  <a:pt x="1123353" y="413434"/>
                  <a:pt x="1131925" y="392479"/>
                </a:cubicBezTo>
                <a:cubicBezTo>
                  <a:pt x="1146213" y="357236"/>
                  <a:pt x="1151928" y="324851"/>
                  <a:pt x="1143355" y="291514"/>
                </a:cubicBezTo>
                <a:lnTo>
                  <a:pt x="1142403" y="289609"/>
                </a:lnTo>
                <a:cubicBezTo>
                  <a:pt x="1137640" y="269606"/>
                  <a:pt x="1126210" y="271511"/>
                  <a:pt x="1126210" y="271511"/>
                </a:cubicBezTo>
                <a:cubicBezTo>
                  <a:pt x="1120495" y="275321"/>
                  <a:pt x="1112875" y="285799"/>
                  <a:pt x="1112875" y="285799"/>
                </a:cubicBezTo>
                <a:lnTo>
                  <a:pt x="1113828" y="258176"/>
                </a:lnTo>
                <a:lnTo>
                  <a:pt x="1112875" y="224839"/>
                </a:lnTo>
                <a:cubicBezTo>
                  <a:pt x="1110970" y="222934"/>
                  <a:pt x="1109065" y="207694"/>
                  <a:pt x="1107160" y="199121"/>
                </a:cubicBezTo>
                <a:cubicBezTo>
                  <a:pt x="1106208" y="187691"/>
                  <a:pt x="1104303" y="201026"/>
                  <a:pt x="1103350" y="182929"/>
                </a:cubicBezTo>
                <a:cubicBezTo>
                  <a:pt x="1102398" y="179119"/>
                  <a:pt x="1101445" y="179119"/>
                  <a:pt x="1100493" y="166736"/>
                </a:cubicBezTo>
                <a:cubicBezTo>
                  <a:pt x="1099540" y="143876"/>
                  <a:pt x="1098588" y="152449"/>
                  <a:pt x="1096683" y="150544"/>
                </a:cubicBezTo>
                <a:cubicBezTo>
                  <a:pt x="1095730" y="118159"/>
                  <a:pt x="1093825" y="115301"/>
                  <a:pt x="1091920" y="135304"/>
                </a:cubicBezTo>
                <a:cubicBezTo>
                  <a:pt x="1090015" y="129589"/>
                  <a:pt x="1088110" y="125779"/>
                  <a:pt x="1086205" y="116254"/>
                </a:cubicBezTo>
                <a:cubicBezTo>
                  <a:pt x="1083348" y="105776"/>
                  <a:pt x="1081443" y="99109"/>
                  <a:pt x="1077633" y="104824"/>
                </a:cubicBezTo>
                <a:cubicBezTo>
                  <a:pt x="1073823" y="117206"/>
                  <a:pt x="1070965" y="90536"/>
                  <a:pt x="1067155" y="89584"/>
                </a:cubicBezTo>
                <a:cubicBezTo>
                  <a:pt x="1063345" y="94346"/>
                  <a:pt x="1059535" y="50531"/>
                  <a:pt x="1055725" y="76249"/>
                </a:cubicBezTo>
                <a:cubicBezTo>
                  <a:pt x="1051915" y="85774"/>
                  <a:pt x="1048105" y="59104"/>
                  <a:pt x="1043343" y="65771"/>
                </a:cubicBezTo>
                <a:cubicBezTo>
                  <a:pt x="1039533" y="64819"/>
                  <a:pt x="1034770" y="66724"/>
                  <a:pt x="1030960" y="54341"/>
                </a:cubicBezTo>
                <a:cubicBezTo>
                  <a:pt x="1026198" y="52436"/>
                  <a:pt x="1022388" y="38149"/>
                  <a:pt x="1017625" y="41006"/>
                </a:cubicBezTo>
                <a:cubicBezTo>
                  <a:pt x="1012863" y="42911"/>
                  <a:pt x="1008100" y="32434"/>
                  <a:pt x="1003338" y="38149"/>
                </a:cubicBezTo>
                <a:cubicBezTo>
                  <a:pt x="996670" y="20051"/>
                  <a:pt x="989050" y="36244"/>
                  <a:pt x="981430" y="28624"/>
                </a:cubicBezTo>
                <a:cubicBezTo>
                  <a:pt x="973810" y="20051"/>
                  <a:pt x="966190" y="10526"/>
                  <a:pt x="958570" y="21004"/>
                </a:cubicBezTo>
                <a:cubicBezTo>
                  <a:pt x="950950" y="6716"/>
                  <a:pt x="943330" y="25766"/>
                  <a:pt x="934758" y="16241"/>
                </a:cubicBezTo>
                <a:cubicBezTo>
                  <a:pt x="927138" y="17194"/>
                  <a:pt x="918565" y="9574"/>
                  <a:pt x="910945" y="12431"/>
                </a:cubicBezTo>
                <a:cubicBezTo>
                  <a:pt x="902373" y="7669"/>
                  <a:pt x="894752" y="33386"/>
                  <a:pt x="886180" y="9574"/>
                </a:cubicBezTo>
                <a:cubicBezTo>
                  <a:pt x="877608" y="9574"/>
                  <a:pt x="869988" y="4811"/>
                  <a:pt x="861415" y="8621"/>
                </a:cubicBezTo>
                <a:cubicBezTo>
                  <a:pt x="856652" y="12431"/>
                  <a:pt x="851890" y="21004"/>
                  <a:pt x="847127" y="9574"/>
                </a:cubicBezTo>
                <a:cubicBezTo>
                  <a:pt x="842365" y="11479"/>
                  <a:pt x="836650" y="18146"/>
                  <a:pt x="831888" y="13384"/>
                </a:cubicBezTo>
                <a:cubicBezTo>
                  <a:pt x="827125" y="17194"/>
                  <a:pt x="822363" y="23861"/>
                  <a:pt x="817600" y="19099"/>
                </a:cubicBezTo>
                <a:cubicBezTo>
                  <a:pt x="815695" y="13384"/>
                  <a:pt x="812838" y="10526"/>
                  <a:pt x="810933" y="11479"/>
                </a:cubicBezTo>
                <a:cubicBezTo>
                  <a:pt x="809027" y="12431"/>
                  <a:pt x="809027" y="19099"/>
                  <a:pt x="807123" y="29576"/>
                </a:cubicBezTo>
                <a:cubicBezTo>
                  <a:pt x="801408" y="35291"/>
                  <a:pt x="795693" y="41006"/>
                  <a:pt x="790930" y="41006"/>
                </a:cubicBezTo>
                <a:cubicBezTo>
                  <a:pt x="785215" y="54341"/>
                  <a:pt x="780452" y="61009"/>
                  <a:pt x="774738" y="59104"/>
                </a:cubicBezTo>
                <a:cubicBezTo>
                  <a:pt x="769023" y="72439"/>
                  <a:pt x="764260" y="60056"/>
                  <a:pt x="759498" y="76249"/>
                </a:cubicBezTo>
                <a:cubicBezTo>
                  <a:pt x="754735" y="65771"/>
                  <a:pt x="749973" y="86726"/>
                  <a:pt x="746163" y="89584"/>
                </a:cubicBezTo>
                <a:cubicBezTo>
                  <a:pt x="741400" y="88631"/>
                  <a:pt x="737590" y="105776"/>
                  <a:pt x="733780" y="105776"/>
                </a:cubicBezTo>
                <a:cubicBezTo>
                  <a:pt x="729970" y="99109"/>
                  <a:pt x="726160" y="120064"/>
                  <a:pt x="723302" y="122921"/>
                </a:cubicBezTo>
                <a:cubicBezTo>
                  <a:pt x="719493" y="142924"/>
                  <a:pt x="716635" y="116254"/>
                  <a:pt x="713777" y="139114"/>
                </a:cubicBezTo>
                <a:cubicBezTo>
                  <a:pt x="710920" y="119111"/>
                  <a:pt x="708063" y="152449"/>
                  <a:pt x="706158" y="160069"/>
                </a:cubicBezTo>
                <a:cubicBezTo>
                  <a:pt x="705205" y="151496"/>
                  <a:pt x="703300" y="170546"/>
                  <a:pt x="702348" y="175309"/>
                </a:cubicBezTo>
                <a:cubicBezTo>
                  <a:pt x="701395" y="180071"/>
                  <a:pt x="700443" y="184834"/>
                  <a:pt x="699490" y="186739"/>
                </a:cubicBezTo>
                <a:cubicBezTo>
                  <a:pt x="697585" y="196264"/>
                  <a:pt x="696633" y="205789"/>
                  <a:pt x="696633" y="216266"/>
                </a:cubicBezTo>
                <a:cubicBezTo>
                  <a:pt x="696633" y="226744"/>
                  <a:pt x="696633" y="237221"/>
                  <a:pt x="698538" y="247699"/>
                </a:cubicBezTo>
                <a:cubicBezTo>
                  <a:pt x="701395" y="267701"/>
                  <a:pt x="700443" y="287704"/>
                  <a:pt x="694727" y="306754"/>
                </a:cubicBezTo>
                <a:lnTo>
                  <a:pt x="694727" y="306754"/>
                </a:lnTo>
                <a:cubicBezTo>
                  <a:pt x="694727" y="306754"/>
                  <a:pt x="667105" y="301039"/>
                  <a:pt x="662343" y="320089"/>
                </a:cubicBezTo>
                <a:cubicBezTo>
                  <a:pt x="662343" y="320089"/>
                  <a:pt x="655675" y="353426"/>
                  <a:pt x="671868" y="384859"/>
                </a:cubicBezTo>
                <a:cubicBezTo>
                  <a:pt x="673773" y="390574"/>
                  <a:pt x="677583" y="395336"/>
                  <a:pt x="682345" y="400099"/>
                </a:cubicBezTo>
                <a:cubicBezTo>
                  <a:pt x="729970" y="449629"/>
                  <a:pt x="754735" y="513446"/>
                  <a:pt x="769975" y="575359"/>
                </a:cubicBezTo>
                <a:cubicBezTo>
                  <a:pt x="789977" y="655369"/>
                  <a:pt x="787120" y="706804"/>
                  <a:pt x="679488" y="741094"/>
                </a:cubicBezTo>
                <a:cubicBezTo>
                  <a:pt x="592810" y="769669"/>
                  <a:pt x="497560" y="803006"/>
                  <a:pt x="412787" y="837296"/>
                </a:cubicBezTo>
                <a:cubicBezTo>
                  <a:pt x="378498" y="850631"/>
                  <a:pt x="356590" y="877301"/>
                  <a:pt x="355637" y="917306"/>
                </a:cubicBezTo>
                <a:cubicBezTo>
                  <a:pt x="354685" y="972551"/>
                  <a:pt x="350875" y="1025891"/>
                  <a:pt x="337540" y="1080184"/>
                </a:cubicBezTo>
                <a:cubicBezTo>
                  <a:pt x="322300" y="1141144"/>
                  <a:pt x="331825" y="1204961"/>
                  <a:pt x="323253" y="1267826"/>
                </a:cubicBezTo>
                <a:cubicBezTo>
                  <a:pt x="310870" y="1364981"/>
                  <a:pt x="279438" y="1459279"/>
                  <a:pt x="286105" y="1558339"/>
                </a:cubicBezTo>
                <a:cubicBezTo>
                  <a:pt x="288010" y="1587866"/>
                  <a:pt x="282295" y="1618346"/>
                  <a:pt x="277533" y="1647874"/>
                </a:cubicBezTo>
                <a:cubicBezTo>
                  <a:pt x="273723" y="1668829"/>
                  <a:pt x="263245" y="1688831"/>
                  <a:pt x="256578" y="1709786"/>
                </a:cubicBezTo>
                <a:cubicBezTo>
                  <a:pt x="251815" y="1726931"/>
                  <a:pt x="239432" y="1749791"/>
                  <a:pt x="246100" y="1762174"/>
                </a:cubicBezTo>
                <a:cubicBezTo>
                  <a:pt x="267055" y="1806941"/>
                  <a:pt x="249910" y="1849804"/>
                  <a:pt x="248005" y="1892666"/>
                </a:cubicBezTo>
                <a:cubicBezTo>
                  <a:pt x="247053" y="1908859"/>
                  <a:pt x="243242" y="1924099"/>
                  <a:pt x="242290" y="1940291"/>
                </a:cubicBezTo>
                <a:cubicBezTo>
                  <a:pt x="238480" y="2059354"/>
                  <a:pt x="234670" y="2178416"/>
                  <a:pt x="230860" y="2296526"/>
                </a:cubicBezTo>
                <a:cubicBezTo>
                  <a:pt x="229907" y="2315576"/>
                  <a:pt x="225145" y="2334626"/>
                  <a:pt x="225145" y="2352724"/>
                </a:cubicBezTo>
                <a:cubicBezTo>
                  <a:pt x="225145" y="2382251"/>
                  <a:pt x="222288" y="2414636"/>
                  <a:pt x="231813" y="2441306"/>
                </a:cubicBezTo>
                <a:cubicBezTo>
                  <a:pt x="241338" y="2468929"/>
                  <a:pt x="243242" y="2493694"/>
                  <a:pt x="238480" y="2520364"/>
                </a:cubicBezTo>
                <a:cubicBezTo>
                  <a:pt x="233717" y="2543224"/>
                  <a:pt x="228003" y="2567036"/>
                  <a:pt x="221335" y="2589896"/>
                </a:cubicBezTo>
                <a:cubicBezTo>
                  <a:pt x="212763" y="2617519"/>
                  <a:pt x="217525" y="2640379"/>
                  <a:pt x="228003" y="2667049"/>
                </a:cubicBezTo>
                <a:cubicBezTo>
                  <a:pt x="248005" y="2716579"/>
                  <a:pt x="262293" y="2766109"/>
                  <a:pt x="237528" y="2822306"/>
                </a:cubicBezTo>
                <a:cubicBezTo>
                  <a:pt x="211810" y="2880409"/>
                  <a:pt x="194665" y="2943274"/>
                  <a:pt x="171805" y="3010901"/>
                </a:cubicBezTo>
                <a:cubicBezTo>
                  <a:pt x="160375" y="3015664"/>
                  <a:pt x="142277" y="3022331"/>
                  <a:pt x="125132" y="3028999"/>
                </a:cubicBezTo>
                <a:cubicBezTo>
                  <a:pt x="113702" y="3057574"/>
                  <a:pt x="107035" y="3084244"/>
                  <a:pt x="93700" y="3107104"/>
                </a:cubicBezTo>
                <a:cubicBezTo>
                  <a:pt x="61315" y="3159491"/>
                  <a:pt x="40360" y="3218546"/>
                  <a:pt x="27025" y="3277601"/>
                </a:cubicBezTo>
                <a:cubicBezTo>
                  <a:pt x="19405" y="3312844"/>
                  <a:pt x="28930" y="3349991"/>
                  <a:pt x="19405" y="3385234"/>
                </a:cubicBezTo>
                <a:cubicBezTo>
                  <a:pt x="-1550" y="3460481"/>
                  <a:pt x="9880" y="3535729"/>
                  <a:pt x="13690" y="3611929"/>
                </a:cubicBezTo>
                <a:cubicBezTo>
                  <a:pt x="15595" y="3650029"/>
                  <a:pt x="14642" y="3687176"/>
                  <a:pt x="23215" y="3724324"/>
                </a:cubicBezTo>
                <a:cubicBezTo>
                  <a:pt x="30835" y="3759566"/>
                  <a:pt x="45122" y="3794809"/>
                  <a:pt x="83222" y="3803381"/>
                </a:cubicBezTo>
                <a:cubicBezTo>
                  <a:pt x="118465" y="3811001"/>
                  <a:pt x="155613" y="3813859"/>
                  <a:pt x="190855" y="3811001"/>
                </a:cubicBezTo>
                <a:cubicBezTo>
                  <a:pt x="206095" y="3810049"/>
                  <a:pt x="222288" y="3807191"/>
                  <a:pt x="237528" y="3805286"/>
                </a:cubicBezTo>
                <a:cubicBezTo>
                  <a:pt x="269913" y="3796714"/>
                  <a:pt x="317537" y="3787189"/>
                  <a:pt x="327062" y="3796714"/>
                </a:cubicBezTo>
                <a:cubicBezTo>
                  <a:pt x="384212" y="3882439"/>
                  <a:pt x="327062" y="3987214"/>
                  <a:pt x="320395" y="4089131"/>
                </a:cubicBezTo>
                <a:cubicBezTo>
                  <a:pt x="318490" y="4106276"/>
                  <a:pt x="316585" y="4122469"/>
                  <a:pt x="314680" y="4139614"/>
                </a:cubicBezTo>
                <a:cubicBezTo>
                  <a:pt x="313728" y="4147234"/>
                  <a:pt x="312775" y="4154854"/>
                  <a:pt x="311823" y="4163426"/>
                </a:cubicBezTo>
                <a:cubicBezTo>
                  <a:pt x="308013" y="4244389"/>
                  <a:pt x="269913" y="4330114"/>
                  <a:pt x="279438" y="4415839"/>
                </a:cubicBezTo>
                <a:cubicBezTo>
                  <a:pt x="279438" y="4434889"/>
                  <a:pt x="298488" y="4444414"/>
                  <a:pt x="317537" y="4444414"/>
                </a:cubicBezTo>
                <a:cubicBezTo>
                  <a:pt x="308013" y="4453939"/>
                  <a:pt x="298488" y="4463464"/>
                  <a:pt x="286105" y="4481561"/>
                </a:cubicBezTo>
                <a:cubicBezTo>
                  <a:pt x="282295" y="4488229"/>
                  <a:pt x="279438" y="4494896"/>
                  <a:pt x="277533" y="4502516"/>
                </a:cubicBezTo>
                <a:cubicBezTo>
                  <a:pt x="269913" y="4523471"/>
                  <a:pt x="266103" y="4546331"/>
                  <a:pt x="260388" y="4569191"/>
                </a:cubicBezTo>
                <a:cubicBezTo>
                  <a:pt x="248005" y="4620626"/>
                  <a:pt x="219430" y="4656821"/>
                  <a:pt x="173710" y="4682539"/>
                </a:cubicBezTo>
                <a:cubicBezTo>
                  <a:pt x="152755" y="4693969"/>
                  <a:pt x="132752" y="4707304"/>
                  <a:pt x="111797" y="4718734"/>
                </a:cubicBezTo>
                <a:cubicBezTo>
                  <a:pt x="85127" y="4733021"/>
                  <a:pt x="71792" y="4753976"/>
                  <a:pt x="79412" y="4791124"/>
                </a:cubicBezTo>
                <a:cubicBezTo>
                  <a:pt x="96557" y="4797791"/>
                  <a:pt x="116560" y="4812079"/>
                  <a:pt x="136563" y="4813031"/>
                </a:cubicBezTo>
                <a:cubicBezTo>
                  <a:pt x="185140" y="4815889"/>
                  <a:pt x="234670" y="4817794"/>
                  <a:pt x="283248" y="4812079"/>
                </a:cubicBezTo>
                <a:cubicBezTo>
                  <a:pt x="309918" y="4809221"/>
                  <a:pt x="338493" y="4794934"/>
                  <a:pt x="358495" y="4777789"/>
                </a:cubicBezTo>
                <a:cubicBezTo>
                  <a:pt x="384212" y="4754929"/>
                  <a:pt x="407073" y="4749214"/>
                  <a:pt x="440410" y="4756834"/>
                </a:cubicBezTo>
                <a:cubicBezTo>
                  <a:pt x="492798" y="4769216"/>
                  <a:pt x="544233" y="4761596"/>
                  <a:pt x="594715" y="4730164"/>
                </a:cubicBezTo>
                <a:cubicBezTo>
                  <a:pt x="600430" y="4663489"/>
                  <a:pt x="610908" y="4595861"/>
                  <a:pt x="611860" y="4528234"/>
                </a:cubicBezTo>
                <a:cubicBezTo>
                  <a:pt x="612813" y="4487276"/>
                  <a:pt x="619480" y="4452986"/>
                  <a:pt x="650913" y="4437746"/>
                </a:cubicBezTo>
                <a:cubicBezTo>
                  <a:pt x="657580" y="4434889"/>
                  <a:pt x="664248" y="4432031"/>
                  <a:pt x="672820" y="4431079"/>
                </a:cubicBezTo>
                <a:cubicBezTo>
                  <a:pt x="692823" y="4372976"/>
                  <a:pt x="704252" y="4312969"/>
                  <a:pt x="716635" y="4253914"/>
                </a:cubicBezTo>
                <a:cubicBezTo>
                  <a:pt x="718540" y="4245341"/>
                  <a:pt x="720445" y="4236769"/>
                  <a:pt x="721398" y="4228196"/>
                </a:cubicBezTo>
                <a:cubicBezTo>
                  <a:pt x="724255" y="4145329"/>
                  <a:pt x="735685" y="4063414"/>
                  <a:pt x="755688" y="3985309"/>
                </a:cubicBezTo>
                <a:cubicBezTo>
                  <a:pt x="757593" y="3977689"/>
                  <a:pt x="759498" y="3970069"/>
                  <a:pt x="762355" y="3962449"/>
                </a:cubicBezTo>
                <a:cubicBezTo>
                  <a:pt x="782358" y="3845291"/>
                  <a:pt x="782358" y="3740516"/>
                  <a:pt x="826173" y="3636694"/>
                </a:cubicBezTo>
                <a:cubicBezTo>
                  <a:pt x="827125" y="3629074"/>
                  <a:pt x="828077" y="3620501"/>
                  <a:pt x="829983" y="3612881"/>
                </a:cubicBezTo>
                <a:cubicBezTo>
                  <a:pt x="831888" y="3596689"/>
                  <a:pt x="834745" y="3580496"/>
                  <a:pt x="836650" y="3565256"/>
                </a:cubicBezTo>
                <a:cubicBezTo>
                  <a:pt x="848080" y="3483341"/>
                  <a:pt x="867130" y="3402379"/>
                  <a:pt x="867130" y="3320464"/>
                </a:cubicBezTo>
                <a:cubicBezTo>
                  <a:pt x="866177" y="3209974"/>
                  <a:pt x="900468" y="3106151"/>
                  <a:pt x="915708" y="2997566"/>
                </a:cubicBezTo>
                <a:cubicBezTo>
                  <a:pt x="926185" y="3008044"/>
                  <a:pt x="932852" y="3019474"/>
                  <a:pt x="936663" y="3032809"/>
                </a:cubicBezTo>
                <a:cubicBezTo>
                  <a:pt x="952855" y="3087101"/>
                  <a:pt x="955713" y="3141394"/>
                  <a:pt x="949998" y="3197591"/>
                </a:cubicBezTo>
                <a:cubicBezTo>
                  <a:pt x="946188" y="3239501"/>
                  <a:pt x="945235" y="3283316"/>
                  <a:pt x="949045" y="3325226"/>
                </a:cubicBezTo>
                <a:cubicBezTo>
                  <a:pt x="957618" y="3409999"/>
                  <a:pt x="976668" y="3494771"/>
                  <a:pt x="980477" y="3579544"/>
                </a:cubicBezTo>
                <a:cubicBezTo>
                  <a:pt x="986193" y="3701464"/>
                  <a:pt x="981430" y="3824336"/>
                  <a:pt x="983335" y="3946256"/>
                </a:cubicBezTo>
                <a:cubicBezTo>
                  <a:pt x="984288" y="3999596"/>
                  <a:pt x="990002" y="4053889"/>
                  <a:pt x="989050" y="4107229"/>
                </a:cubicBezTo>
                <a:cubicBezTo>
                  <a:pt x="988098" y="4152949"/>
                  <a:pt x="985240" y="4198669"/>
                  <a:pt x="976668" y="4243436"/>
                </a:cubicBezTo>
                <a:cubicBezTo>
                  <a:pt x="975715" y="4251056"/>
                  <a:pt x="973810" y="4258676"/>
                  <a:pt x="971905" y="4266296"/>
                </a:cubicBezTo>
                <a:cubicBezTo>
                  <a:pt x="970000" y="4273916"/>
                  <a:pt x="968095" y="4281536"/>
                  <a:pt x="966190" y="4288204"/>
                </a:cubicBezTo>
                <a:cubicBezTo>
                  <a:pt x="971905" y="4389169"/>
                  <a:pt x="943330" y="4493944"/>
                  <a:pt x="961427" y="4595861"/>
                </a:cubicBezTo>
                <a:cubicBezTo>
                  <a:pt x="965238" y="4603481"/>
                  <a:pt x="970000" y="4611101"/>
                  <a:pt x="974763" y="4618721"/>
                </a:cubicBezTo>
                <a:cubicBezTo>
                  <a:pt x="989050" y="4640629"/>
                  <a:pt x="1005243" y="4666346"/>
                  <a:pt x="1007148" y="4692064"/>
                </a:cubicBezTo>
                <a:cubicBezTo>
                  <a:pt x="1010958" y="4733021"/>
                  <a:pt x="1028102" y="4756834"/>
                  <a:pt x="1070013" y="4767311"/>
                </a:cubicBezTo>
                <a:cubicBezTo>
                  <a:pt x="1065250" y="4803506"/>
                  <a:pt x="1085253" y="4816841"/>
                  <a:pt x="1116685" y="4820651"/>
                </a:cubicBezTo>
                <a:cubicBezTo>
                  <a:pt x="1122400" y="4821604"/>
                  <a:pt x="1128115" y="4825414"/>
                  <a:pt x="1133830" y="4827319"/>
                </a:cubicBezTo>
                <a:cubicBezTo>
                  <a:pt x="1150023" y="4827319"/>
                  <a:pt x="1165263" y="4827319"/>
                  <a:pt x="1181455" y="4827319"/>
                </a:cubicBezTo>
                <a:cubicBezTo>
                  <a:pt x="1206220" y="4824461"/>
                  <a:pt x="1230985" y="4821604"/>
                  <a:pt x="1255750" y="4818746"/>
                </a:cubicBezTo>
                <a:cubicBezTo>
                  <a:pt x="1291945" y="4814936"/>
                  <a:pt x="1303375" y="4802554"/>
                  <a:pt x="1298613" y="4766359"/>
                </a:cubicBezTo>
                <a:cubicBezTo>
                  <a:pt x="1295755" y="4743499"/>
                  <a:pt x="1291945" y="4718734"/>
                  <a:pt x="1281468" y="4697779"/>
                </a:cubicBezTo>
                <a:cubicBezTo>
                  <a:pt x="1266228" y="4667299"/>
                  <a:pt x="1264323" y="4637771"/>
                  <a:pt x="1270038" y="4605386"/>
                </a:cubicBezTo>
                <a:cubicBezTo>
                  <a:pt x="1290993" y="4485371"/>
                  <a:pt x="1310995" y="4365356"/>
                  <a:pt x="1330998" y="4244389"/>
                </a:cubicBezTo>
                <a:cubicBezTo>
                  <a:pt x="1330998" y="4242484"/>
                  <a:pt x="1331950" y="4241531"/>
                  <a:pt x="1331950" y="4239626"/>
                </a:cubicBezTo>
                <a:cubicBezTo>
                  <a:pt x="1339570" y="4126279"/>
                  <a:pt x="1348143" y="4011979"/>
                  <a:pt x="1352905" y="3898631"/>
                </a:cubicBezTo>
                <a:cubicBezTo>
                  <a:pt x="1356715" y="3819574"/>
                  <a:pt x="1364335" y="3742421"/>
                  <a:pt x="1384338" y="3664316"/>
                </a:cubicBezTo>
                <a:cubicBezTo>
                  <a:pt x="1412913" y="3550969"/>
                  <a:pt x="1439582" y="3436669"/>
                  <a:pt x="1441488" y="3318559"/>
                </a:cubicBezTo>
                <a:cubicBezTo>
                  <a:pt x="1443393" y="3217594"/>
                  <a:pt x="1450060" y="3115676"/>
                  <a:pt x="1457680" y="3014711"/>
                </a:cubicBezTo>
                <a:cubicBezTo>
                  <a:pt x="1465300" y="2901364"/>
                  <a:pt x="1476730" y="2788016"/>
                  <a:pt x="1485303" y="2673716"/>
                </a:cubicBezTo>
                <a:cubicBezTo>
                  <a:pt x="1488160" y="2640379"/>
                  <a:pt x="1486255" y="2607041"/>
                  <a:pt x="1488160" y="2573704"/>
                </a:cubicBezTo>
                <a:cubicBezTo>
                  <a:pt x="1489113" y="2551796"/>
                  <a:pt x="1491970" y="2528936"/>
                  <a:pt x="1497685" y="2507981"/>
                </a:cubicBezTo>
                <a:cubicBezTo>
                  <a:pt x="1500543" y="2497504"/>
                  <a:pt x="1511973" y="2480359"/>
                  <a:pt x="1519593" y="2480359"/>
                </a:cubicBezTo>
                <a:cubicBezTo>
                  <a:pt x="1552930" y="2480359"/>
                  <a:pt x="1560550" y="2455594"/>
                  <a:pt x="1573885" y="2434639"/>
                </a:cubicBezTo>
                <a:cubicBezTo>
                  <a:pt x="1581505" y="2422256"/>
                  <a:pt x="1589125" y="2409874"/>
                  <a:pt x="1599603" y="2400349"/>
                </a:cubicBezTo>
                <a:cubicBezTo>
                  <a:pt x="1639607" y="2367011"/>
                  <a:pt x="1656753" y="2322244"/>
                  <a:pt x="1662468" y="2271761"/>
                </a:cubicBezTo>
                <a:cubicBezTo>
                  <a:pt x="1668182" y="2223184"/>
                  <a:pt x="1685328" y="2175559"/>
                  <a:pt x="1671040" y="2126029"/>
                </a:cubicBezTo>
                <a:cubicBezTo>
                  <a:pt x="1670088" y="2121266"/>
                  <a:pt x="1671040" y="2116504"/>
                  <a:pt x="1671993" y="2111741"/>
                </a:cubicBezTo>
                <a:cubicBezTo>
                  <a:pt x="1686280" y="2062211"/>
                  <a:pt x="1697710" y="2010776"/>
                  <a:pt x="1708188" y="1960294"/>
                </a:cubicBezTo>
                <a:close/>
                <a:moveTo>
                  <a:pt x="284200" y="2927081"/>
                </a:moveTo>
                <a:cubicBezTo>
                  <a:pt x="297535" y="2890886"/>
                  <a:pt x="308965" y="2857549"/>
                  <a:pt x="321348" y="2824211"/>
                </a:cubicBezTo>
                <a:cubicBezTo>
                  <a:pt x="324205" y="2824211"/>
                  <a:pt x="327062" y="2824211"/>
                  <a:pt x="328968" y="2825164"/>
                </a:cubicBezTo>
                <a:cubicBezTo>
                  <a:pt x="331825" y="2859454"/>
                  <a:pt x="334683" y="2893744"/>
                  <a:pt x="337540" y="2930891"/>
                </a:cubicBezTo>
                <a:cubicBezTo>
                  <a:pt x="318490" y="2928986"/>
                  <a:pt x="303250" y="2928034"/>
                  <a:pt x="284200" y="2927081"/>
                </a:cubicBezTo>
                <a:close/>
                <a:moveTo>
                  <a:pt x="391833" y="2454641"/>
                </a:moveTo>
                <a:cubicBezTo>
                  <a:pt x="345160" y="2454641"/>
                  <a:pt x="303250" y="2454641"/>
                  <a:pt x="262293" y="2454641"/>
                </a:cubicBezTo>
                <a:cubicBezTo>
                  <a:pt x="246100" y="2407016"/>
                  <a:pt x="249910" y="2400349"/>
                  <a:pt x="288963" y="2388919"/>
                </a:cubicBezTo>
                <a:cubicBezTo>
                  <a:pt x="326110" y="2377489"/>
                  <a:pt x="360400" y="2380346"/>
                  <a:pt x="401358" y="2401301"/>
                </a:cubicBezTo>
                <a:cubicBezTo>
                  <a:pt x="398500" y="2421304"/>
                  <a:pt x="394690" y="2439401"/>
                  <a:pt x="391833" y="2454641"/>
                </a:cubicBezTo>
                <a:close/>
                <a:moveTo>
                  <a:pt x="422312" y="2628949"/>
                </a:moveTo>
                <a:cubicBezTo>
                  <a:pt x="419455" y="2603231"/>
                  <a:pt x="416598" y="2585134"/>
                  <a:pt x="414693" y="2566084"/>
                </a:cubicBezTo>
                <a:cubicBezTo>
                  <a:pt x="412787" y="2544176"/>
                  <a:pt x="409930" y="2522269"/>
                  <a:pt x="408978" y="2500361"/>
                </a:cubicBezTo>
                <a:cubicBezTo>
                  <a:pt x="408025" y="2489884"/>
                  <a:pt x="405168" y="2473691"/>
                  <a:pt x="410883" y="2468929"/>
                </a:cubicBezTo>
                <a:cubicBezTo>
                  <a:pt x="439458" y="2443211"/>
                  <a:pt x="439458" y="2407016"/>
                  <a:pt x="448030" y="2374631"/>
                </a:cubicBezTo>
                <a:cubicBezTo>
                  <a:pt x="449935" y="2457499"/>
                  <a:pt x="455650" y="2540366"/>
                  <a:pt x="422312" y="2628949"/>
                </a:cubicBezTo>
                <a:close/>
                <a:moveTo>
                  <a:pt x="814743" y="1037321"/>
                </a:moveTo>
                <a:cubicBezTo>
                  <a:pt x="811885" y="1037321"/>
                  <a:pt x="809027" y="1037321"/>
                  <a:pt x="806170" y="1037321"/>
                </a:cubicBezTo>
                <a:cubicBezTo>
                  <a:pt x="802360" y="977314"/>
                  <a:pt x="797598" y="917306"/>
                  <a:pt x="793788" y="857299"/>
                </a:cubicBezTo>
                <a:cubicBezTo>
                  <a:pt x="796645" y="856346"/>
                  <a:pt x="799502" y="855394"/>
                  <a:pt x="802360" y="854441"/>
                </a:cubicBezTo>
                <a:cubicBezTo>
                  <a:pt x="816648" y="869681"/>
                  <a:pt x="831888" y="884921"/>
                  <a:pt x="849033" y="903971"/>
                </a:cubicBezTo>
                <a:cubicBezTo>
                  <a:pt x="854748" y="895399"/>
                  <a:pt x="858558" y="889684"/>
                  <a:pt x="862368" y="883969"/>
                </a:cubicBezTo>
                <a:cubicBezTo>
                  <a:pt x="869988" y="875396"/>
                  <a:pt x="877608" y="865871"/>
                  <a:pt x="885227" y="857299"/>
                </a:cubicBezTo>
                <a:cubicBezTo>
                  <a:pt x="887133" y="858251"/>
                  <a:pt x="889990" y="860156"/>
                  <a:pt x="891895" y="861109"/>
                </a:cubicBezTo>
                <a:cubicBezTo>
                  <a:pt x="865225" y="920164"/>
                  <a:pt x="839508" y="978266"/>
                  <a:pt x="814743" y="1037321"/>
                </a:cubicBezTo>
                <a:close/>
                <a:moveTo>
                  <a:pt x="860463" y="883969"/>
                </a:moveTo>
                <a:cubicBezTo>
                  <a:pt x="813790" y="868729"/>
                  <a:pt x="803313" y="825866"/>
                  <a:pt x="796645" y="786814"/>
                </a:cubicBezTo>
                <a:cubicBezTo>
                  <a:pt x="789977" y="753476"/>
                  <a:pt x="795693" y="718234"/>
                  <a:pt x="795693" y="672514"/>
                </a:cubicBezTo>
                <a:cubicBezTo>
                  <a:pt x="837602" y="702041"/>
                  <a:pt x="870940" y="725854"/>
                  <a:pt x="901420" y="747761"/>
                </a:cubicBezTo>
                <a:cubicBezTo>
                  <a:pt x="886180" y="796339"/>
                  <a:pt x="873798" y="840154"/>
                  <a:pt x="860463" y="883969"/>
                </a:cubicBezTo>
                <a:close/>
                <a:moveTo>
                  <a:pt x="985240" y="1052561"/>
                </a:moveTo>
                <a:cubicBezTo>
                  <a:pt x="983335" y="1051609"/>
                  <a:pt x="981430" y="1051609"/>
                  <a:pt x="979525" y="1050656"/>
                </a:cubicBezTo>
                <a:cubicBezTo>
                  <a:pt x="976668" y="989696"/>
                  <a:pt x="973810" y="928736"/>
                  <a:pt x="970952" y="869681"/>
                </a:cubicBezTo>
                <a:cubicBezTo>
                  <a:pt x="979525" y="882064"/>
                  <a:pt x="988098" y="896351"/>
                  <a:pt x="999527" y="913496"/>
                </a:cubicBezTo>
                <a:cubicBezTo>
                  <a:pt x="1012863" y="903019"/>
                  <a:pt x="1024293" y="895399"/>
                  <a:pt x="1044295" y="880159"/>
                </a:cubicBezTo>
                <a:cubicBezTo>
                  <a:pt x="1022388" y="943024"/>
                  <a:pt x="1003338" y="997316"/>
                  <a:pt x="985240" y="1052561"/>
                </a:cubicBezTo>
                <a:close/>
                <a:moveTo>
                  <a:pt x="1001433" y="888731"/>
                </a:moveTo>
                <a:cubicBezTo>
                  <a:pt x="982383" y="845869"/>
                  <a:pt x="963333" y="804911"/>
                  <a:pt x="942377" y="758239"/>
                </a:cubicBezTo>
                <a:cubicBezTo>
                  <a:pt x="997623" y="715376"/>
                  <a:pt x="1050963" y="674419"/>
                  <a:pt x="1104303" y="632509"/>
                </a:cubicBezTo>
                <a:cubicBezTo>
                  <a:pt x="1124305" y="682039"/>
                  <a:pt x="1071918" y="815389"/>
                  <a:pt x="1001433" y="888731"/>
                </a:cubicBezTo>
                <a:close/>
                <a:moveTo>
                  <a:pt x="1510068" y="2456546"/>
                </a:moveTo>
                <a:cubicBezTo>
                  <a:pt x="1469110" y="2403206"/>
                  <a:pt x="1430057" y="2352724"/>
                  <a:pt x="1388148" y="2296526"/>
                </a:cubicBezTo>
                <a:cubicBezTo>
                  <a:pt x="1473873" y="2307004"/>
                  <a:pt x="1508163" y="2367011"/>
                  <a:pt x="1543405" y="2432734"/>
                </a:cubicBezTo>
                <a:cubicBezTo>
                  <a:pt x="1531023" y="2441306"/>
                  <a:pt x="1521498" y="2447974"/>
                  <a:pt x="1510068" y="2456546"/>
                </a:cubicBezTo>
                <a:close/>
              </a:path>
            </a:pathLst>
          </a:custGeom>
          <a:solidFill>
            <a:srgbClr val="2A282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8102CE-9198-7781-44A8-EFE9709465C4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A46928-1324-AE09-570C-759ED109E75A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6EB1CB-AF5A-FF6C-A38E-9DB3B6DFE1FF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7FE94-CC89-E689-2F4D-F3DD7B60000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6A4032-B50D-FAF8-AEA2-0C1ECC4F950A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60399D-7E99-C046-2E48-038E76B4D780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0A65B14F-F6B7-7EDE-1A01-954CF2F7C3AC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B74985F-CF5F-D471-2EF5-8C593F6722FF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0C61CBA2-2B0F-BEA1-FDF7-445C642B847C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5BAB3782-995B-9156-5E77-A7A861EB88F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835DA851-655D-285E-2D78-33D57C330194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D20576C-E23C-B74A-5B00-441F2F1C4878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DFB412-8CF0-E164-3FE0-193DE7288CC5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D97FB6-64CB-F646-F26A-92A1ED5B22CA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369830E-E004-074A-88CD-E5F19DDB753E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3E981D-32A4-A08E-AAC5-54E29E1E22B3}"/>
              </a:ext>
            </a:extLst>
          </p:cNvPr>
          <p:cNvSpPr txBox="1"/>
          <p:nvPr/>
        </p:nvSpPr>
        <p:spPr>
          <a:xfrm>
            <a:off x="7306161" y="1202871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5A7BAE-1880-8805-D8E8-17BD12918CD9}"/>
              </a:ext>
            </a:extLst>
          </p:cNvPr>
          <p:cNvSpPr txBox="1"/>
          <p:nvPr/>
        </p:nvSpPr>
        <p:spPr>
          <a:xfrm>
            <a:off x="2447636" y="1790090"/>
            <a:ext cx="9110276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18C0709-7644-84DA-C3D9-3D9667287C75}"/>
              </a:ext>
            </a:extLst>
          </p:cNvPr>
          <p:cNvGrpSpPr/>
          <p:nvPr/>
        </p:nvGrpSpPr>
        <p:grpSpPr>
          <a:xfrm>
            <a:off x="3975371" y="3872054"/>
            <a:ext cx="606797" cy="654087"/>
            <a:chOff x="4410200" y="2628255"/>
            <a:chExt cx="606797" cy="654087"/>
          </a:xfrm>
          <a:solidFill>
            <a:srgbClr val="2A2828"/>
          </a:solidFill>
        </p:grpSpPr>
        <p:sp>
          <p:nvSpPr>
            <p:cNvPr id="21" name="Google Shape;488;p45">
              <a:extLst>
                <a:ext uri="{FF2B5EF4-FFF2-40B4-BE49-F238E27FC236}">
                  <a16:creationId xmlns:a16="http://schemas.microsoft.com/office/drawing/2014/main" id="{90A18D9F-6C5A-D335-1081-D1E7F18AFF86}"/>
                </a:ext>
              </a:extLst>
            </p:cNvPr>
            <p:cNvSpPr/>
            <p:nvPr/>
          </p:nvSpPr>
          <p:spPr>
            <a:xfrm>
              <a:off x="4410200" y="2628255"/>
              <a:ext cx="606797" cy="654087"/>
            </a:xfrm>
            <a:custGeom>
              <a:avLst/>
              <a:gdLst/>
              <a:ahLst/>
              <a:cxnLst/>
              <a:rect l="l" t="t" r="r" b="b"/>
              <a:pathLst>
                <a:path w="16912" h="18230" extrusionOk="0">
                  <a:moveTo>
                    <a:pt x="8482" y="605"/>
                  </a:moveTo>
                  <a:cubicBezTo>
                    <a:pt x="9796" y="605"/>
                    <a:pt x="11109" y="824"/>
                    <a:pt x="11932" y="1152"/>
                  </a:cubicBezTo>
                  <a:lnTo>
                    <a:pt x="11932" y="1262"/>
                  </a:lnTo>
                  <a:lnTo>
                    <a:pt x="4979" y="1262"/>
                  </a:lnTo>
                  <a:lnTo>
                    <a:pt x="4979" y="1152"/>
                  </a:lnTo>
                  <a:cubicBezTo>
                    <a:pt x="5855" y="824"/>
                    <a:pt x="7116" y="605"/>
                    <a:pt x="8482" y="605"/>
                  </a:cubicBezTo>
                  <a:close/>
                  <a:moveTo>
                    <a:pt x="11932" y="1862"/>
                  </a:moveTo>
                  <a:lnTo>
                    <a:pt x="11932" y="2518"/>
                  </a:lnTo>
                  <a:lnTo>
                    <a:pt x="4979" y="2518"/>
                  </a:lnTo>
                  <a:lnTo>
                    <a:pt x="4979" y="1862"/>
                  </a:lnTo>
                  <a:close/>
                  <a:moveTo>
                    <a:pt x="11932" y="3123"/>
                  </a:moveTo>
                  <a:lnTo>
                    <a:pt x="11932" y="3779"/>
                  </a:lnTo>
                  <a:lnTo>
                    <a:pt x="4979" y="3779"/>
                  </a:lnTo>
                  <a:lnTo>
                    <a:pt x="4979" y="3123"/>
                  </a:lnTo>
                  <a:close/>
                  <a:moveTo>
                    <a:pt x="11932" y="4379"/>
                  </a:moveTo>
                  <a:lnTo>
                    <a:pt x="11932" y="5036"/>
                  </a:lnTo>
                  <a:lnTo>
                    <a:pt x="4979" y="5036"/>
                  </a:lnTo>
                  <a:lnTo>
                    <a:pt x="4979" y="4379"/>
                  </a:lnTo>
                  <a:close/>
                  <a:moveTo>
                    <a:pt x="12042" y="5640"/>
                  </a:moveTo>
                  <a:cubicBezTo>
                    <a:pt x="12204" y="6131"/>
                    <a:pt x="12261" y="6678"/>
                    <a:pt x="12261" y="7225"/>
                  </a:cubicBezTo>
                  <a:cubicBezTo>
                    <a:pt x="12261" y="9853"/>
                    <a:pt x="10562" y="11989"/>
                    <a:pt x="8482" y="11989"/>
                  </a:cubicBezTo>
                  <a:cubicBezTo>
                    <a:pt x="6350" y="11989"/>
                    <a:pt x="4651" y="9853"/>
                    <a:pt x="4651" y="7225"/>
                  </a:cubicBezTo>
                  <a:cubicBezTo>
                    <a:pt x="4651" y="6678"/>
                    <a:pt x="4760" y="6131"/>
                    <a:pt x="4870" y="5640"/>
                  </a:cubicBezTo>
                  <a:close/>
                  <a:moveTo>
                    <a:pt x="3994" y="13246"/>
                  </a:moveTo>
                  <a:cubicBezTo>
                    <a:pt x="4103" y="13465"/>
                    <a:pt x="4213" y="13684"/>
                    <a:pt x="4322" y="13850"/>
                  </a:cubicBezTo>
                  <a:lnTo>
                    <a:pt x="1586" y="13850"/>
                  </a:lnTo>
                  <a:cubicBezTo>
                    <a:pt x="1643" y="13850"/>
                    <a:pt x="1695" y="13793"/>
                    <a:pt x="1805" y="13793"/>
                  </a:cubicBezTo>
                  <a:lnTo>
                    <a:pt x="3994" y="13246"/>
                  </a:lnTo>
                  <a:close/>
                  <a:moveTo>
                    <a:pt x="12918" y="13246"/>
                  </a:moveTo>
                  <a:lnTo>
                    <a:pt x="15107" y="13793"/>
                  </a:lnTo>
                  <a:cubicBezTo>
                    <a:pt x="15216" y="13793"/>
                    <a:pt x="15269" y="13850"/>
                    <a:pt x="15378" y="13850"/>
                  </a:cubicBezTo>
                  <a:lnTo>
                    <a:pt x="12589" y="13850"/>
                  </a:lnTo>
                  <a:cubicBezTo>
                    <a:pt x="12699" y="13684"/>
                    <a:pt x="12861" y="13465"/>
                    <a:pt x="12918" y="13246"/>
                  </a:cubicBezTo>
                  <a:close/>
                  <a:moveTo>
                    <a:pt x="4870" y="14450"/>
                  </a:moveTo>
                  <a:cubicBezTo>
                    <a:pt x="5146" y="14726"/>
                    <a:pt x="5474" y="14945"/>
                    <a:pt x="5855" y="15107"/>
                  </a:cubicBezTo>
                  <a:lnTo>
                    <a:pt x="601" y="15107"/>
                  </a:lnTo>
                  <a:cubicBezTo>
                    <a:pt x="601" y="14888"/>
                    <a:pt x="710" y="14669"/>
                    <a:pt x="819" y="14450"/>
                  </a:cubicBezTo>
                  <a:close/>
                  <a:moveTo>
                    <a:pt x="11000" y="11552"/>
                  </a:moveTo>
                  <a:lnTo>
                    <a:pt x="11000" y="12099"/>
                  </a:lnTo>
                  <a:cubicBezTo>
                    <a:pt x="11000" y="12537"/>
                    <a:pt x="11276" y="12865"/>
                    <a:pt x="11714" y="12975"/>
                  </a:cubicBezTo>
                  <a:lnTo>
                    <a:pt x="12313" y="13137"/>
                  </a:lnTo>
                  <a:cubicBezTo>
                    <a:pt x="11766" y="14288"/>
                    <a:pt x="10234" y="15107"/>
                    <a:pt x="8482" y="15107"/>
                  </a:cubicBezTo>
                  <a:cubicBezTo>
                    <a:pt x="6678" y="15107"/>
                    <a:pt x="5146" y="14288"/>
                    <a:pt x="4598" y="13137"/>
                  </a:cubicBezTo>
                  <a:lnTo>
                    <a:pt x="5198" y="12975"/>
                  </a:lnTo>
                  <a:cubicBezTo>
                    <a:pt x="5636" y="12865"/>
                    <a:pt x="5912" y="12537"/>
                    <a:pt x="5912" y="12099"/>
                  </a:cubicBezTo>
                  <a:lnTo>
                    <a:pt x="5912" y="11552"/>
                  </a:lnTo>
                  <a:cubicBezTo>
                    <a:pt x="6621" y="12208"/>
                    <a:pt x="7497" y="12537"/>
                    <a:pt x="8482" y="12537"/>
                  </a:cubicBezTo>
                  <a:cubicBezTo>
                    <a:pt x="9415" y="12537"/>
                    <a:pt x="10290" y="12208"/>
                    <a:pt x="11000" y="11552"/>
                  </a:cubicBezTo>
                  <a:close/>
                  <a:moveTo>
                    <a:pt x="16092" y="14450"/>
                  </a:moveTo>
                  <a:cubicBezTo>
                    <a:pt x="16202" y="14669"/>
                    <a:pt x="16311" y="14888"/>
                    <a:pt x="16311" y="15107"/>
                  </a:cubicBezTo>
                  <a:lnTo>
                    <a:pt x="11057" y="15107"/>
                  </a:lnTo>
                  <a:cubicBezTo>
                    <a:pt x="11438" y="14945"/>
                    <a:pt x="11766" y="14726"/>
                    <a:pt x="12042" y="14450"/>
                  </a:cubicBezTo>
                  <a:close/>
                  <a:moveTo>
                    <a:pt x="16364" y="15711"/>
                  </a:moveTo>
                  <a:lnTo>
                    <a:pt x="16364" y="16368"/>
                  </a:lnTo>
                  <a:lnTo>
                    <a:pt x="601" y="16368"/>
                  </a:lnTo>
                  <a:lnTo>
                    <a:pt x="601" y="15711"/>
                  </a:lnTo>
                  <a:close/>
                  <a:moveTo>
                    <a:pt x="16364" y="16968"/>
                  </a:moveTo>
                  <a:lnTo>
                    <a:pt x="16364" y="17296"/>
                  </a:lnTo>
                  <a:cubicBezTo>
                    <a:pt x="16364" y="17463"/>
                    <a:pt x="16202" y="17625"/>
                    <a:pt x="16035" y="17625"/>
                  </a:cubicBezTo>
                  <a:lnTo>
                    <a:pt x="929" y="17625"/>
                  </a:lnTo>
                  <a:cubicBezTo>
                    <a:pt x="710" y="17625"/>
                    <a:pt x="601" y="17463"/>
                    <a:pt x="601" y="17296"/>
                  </a:cubicBezTo>
                  <a:lnTo>
                    <a:pt x="601" y="16968"/>
                  </a:lnTo>
                  <a:close/>
                  <a:moveTo>
                    <a:pt x="8482" y="1"/>
                  </a:moveTo>
                  <a:cubicBezTo>
                    <a:pt x="6950" y="1"/>
                    <a:pt x="5526" y="276"/>
                    <a:pt x="4541" y="657"/>
                  </a:cubicBezTo>
                  <a:cubicBezTo>
                    <a:pt x="4432" y="714"/>
                    <a:pt x="4379" y="824"/>
                    <a:pt x="4379" y="933"/>
                  </a:cubicBezTo>
                  <a:lnTo>
                    <a:pt x="4379" y="5255"/>
                  </a:lnTo>
                  <a:cubicBezTo>
                    <a:pt x="4160" y="5859"/>
                    <a:pt x="4051" y="6569"/>
                    <a:pt x="4051" y="7225"/>
                  </a:cubicBezTo>
                  <a:cubicBezTo>
                    <a:pt x="4051" y="8705"/>
                    <a:pt x="4541" y="10019"/>
                    <a:pt x="5308" y="10947"/>
                  </a:cubicBezTo>
                  <a:lnTo>
                    <a:pt x="5308" y="12099"/>
                  </a:lnTo>
                  <a:cubicBezTo>
                    <a:pt x="5308" y="12261"/>
                    <a:pt x="5255" y="12370"/>
                    <a:pt x="5089" y="12427"/>
                  </a:cubicBezTo>
                  <a:lnTo>
                    <a:pt x="1695" y="13194"/>
                  </a:lnTo>
                  <a:cubicBezTo>
                    <a:pt x="657" y="13465"/>
                    <a:pt x="1" y="14341"/>
                    <a:pt x="1" y="15326"/>
                  </a:cubicBezTo>
                  <a:lnTo>
                    <a:pt x="1" y="17296"/>
                  </a:lnTo>
                  <a:cubicBezTo>
                    <a:pt x="1" y="17791"/>
                    <a:pt x="382" y="18229"/>
                    <a:pt x="929" y="18229"/>
                  </a:cubicBezTo>
                  <a:lnTo>
                    <a:pt x="16035" y="18229"/>
                  </a:lnTo>
                  <a:cubicBezTo>
                    <a:pt x="16530" y="18229"/>
                    <a:pt x="16911" y="17791"/>
                    <a:pt x="16911" y="17296"/>
                  </a:cubicBezTo>
                  <a:lnTo>
                    <a:pt x="16911" y="15326"/>
                  </a:lnTo>
                  <a:cubicBezTo>
                    <a:pt x="16911" y="14341"/>
                    <a:pt x="16254" y="13465"/>
                    <a:pt x="15269" y="13194"/>
                  </a:cubicBezTo>
                  <a:lnTo>
                    <a:pt x="11823" y="12427"/>
                  </a:lnTo>
                  <a:cubicBezTo>
                    <a:pt x="11714" y="12370"/>
                    <a:pt x="11604" y="12261"/>
                    <a:pt x="11604" y="12099"/>
                  </a:cubicBezTo>
                  <a:lnTo>
                    <a:pt x="11604" y="10947"/>
                  </a:lnTo>
                  <a:cubicBezTo>
                    <a:pt x="12370" y="10019"/>
                    <a:pt x="12861" y="8705"/>
                    <a:pt x="12861" y="7225"/>
                  </a:cubicBezTo>
                  <a:cubicBezTo>
                    <a:pt x="12861" y="6569"/>
                    <a:pt x="12751" y="5859"/>
                    <a:pt x="12532" y="5255"/>
                  </a:cubicBezTo>
                  <a:lnTo>
                    <a:pt x="12532" y="933"/>
                  </a:lnTo>
                  <a:cubicBezTo>
                    <a:pt x="12532" y="824"/>
                    <a:pt x="12480" y="714"/>
                    <a:pt x="12370" y="657"/>
                  </a:cubicBezTo>
                  <a:cubicBezTo>
                    <a:pt x="11438" y="276"/>
                    <a:pt x="10015" y="1"/>
                    <a:pt x="8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89;p45">
              <a:extLst>
                <a:ext uri="{FF2B5EF4-FFF2-40B4-BE49-F238E27FC236}">
                  <a16:creationId xmlns:a16="http://schemas.microsoft.com/office/drawing/2014/main" id="{1192A04B-EB87-20E9-EE05-455F607B8CB4}"/>
                </a:ext>
              </a:extLst>
            </p:cNvPr>
            <p:cNvSpPr/>
            <p:nvPr/>
          </p:nvSpPr>
          <p:spPr>
            <a:xfrm>
              <a:off x="4624187" y="2865958"/>
              <a:ext cx="55004" cy="43235"/>
            </a:xfrm>
            <a:custGeom>
              <a:avLst/>
              <a:gdLst/>
              <a:ahLst/>
              <a:cxnLst/>
              <a:rect l="l" t="t" r="r" b="b"/>
              <a:pathLst>
                <a:path w="1533" h="1205" extrusionOk="0">
                  <a:moveTo>
                    <a:pt x="276" y="1"/>
                  </a:moveTo>
                  <a:cubicBezTo>
                    <a:pt x="110" y="1"/>
                    <a:pt x="0" y="110"/>
                    <a:pt x="0" y="272"/>
                  </a:cubicBezTo>
                  <a:cubicBezTo>
                    <a:pt x="0" y="438"/>
                    <a:pt x="110" y="600"/>
                    <a:pt x="276" y="600"/>
                  </a:cubicBezTo>
                  <a:lnTo>
                    <a:pt x="605" y="600"/>
                  </a:lnTo>
                  <a:lnTo>
                    <a:pt x="605" y="929"/>
                  </a:lnTo>
                  <a:cubicBezTo>
                    <a:pt x="605" y="1095"/>
                    <a:pt x="767" y="1205"/>
                    <a:pt x="933" y="1205"/>
                  </a:cubicBezTo>
                  <a:cubicBezTo>
                    <a:pt x="1095" y="1205"/>
                    <a:pt x="1204" y="1095"/>
                    <a:pt x="1204" y="929"/>
                  </a:cubicBezTo>
                  <a:lnTo>
                    <a:pt x="1204" y="600"/>
                  </a:lnTo>
                  <a:lnTo>
                    <a:pt x="1261" y="600"/>
                  </a:lnTo>
                  <a:cubicBezTo>
                    <a:pt x="1423" y="600"/>
                    <a:pt x="1533" y="438"/>
                    <a:pt x="1533" y="272"/>
                  </a:cubicBezTo>
                  <a:cubicBezTo>
                    <a:pt x="1533" y="110"/>
                    <a:pt x="1423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0;p45">
              <a:extLst>
                <a:ext uri="{FF2B5EF4-FFF2-40B4-BE49-F238E27FC236}">
                  <a16:creationId xmlns:a16="http://schemas.microsoft.com/office/drawing/2014/main" id="{6407636D-D0D4-1225-48CF-A43902CE8188}"/>
                </a:ext>
              </a:extLst>
            </p:cNvPr>
            <p:cNvSpPr/>
            <p:nvPr/>
          </p:nvSpPr>
          <p:spPr>
            <a:xfrm>
              <a:off x="4747972" y="2865958"/>
              <a:ext cx="55039" cy="43235"/>
            </a:xfrm>
            <a:custGeom>
              <a:avLst/>
              <a:gdLst/>
              <a:ahLst/>
              <a:cxnLst/>
              <a:rect l="l" t="t" r="r" b="b"/>
              <a:pathLst>
                <a:path w="1534" h="1205" extrusionOk="0">
                  <a:moveTo>
                    <a:pt x="329" y="1"/>
                  </a:moveTo>
                  <a:cubicBezTo>
                    <a:pt x="163" y="1"/>
                    <a:pt x="1" y="110"/>
                    <a:pt x="1" y="272"/>
                  </a:cubicBezTo>
                  <a:cubicBezTo>
                    <a:pt x="1" y="438"/>
                    <a:pt x="163" y="600"/>
                    <a:pt x="329" y="600"/>
                  </a:cubicBezTo>
                  <a:lnTo>
                    <a:pt x="329" y="929"/>
                  </a:lnTo>
                  <a:cubicBezTo>
                    <a:pt x="329" y="1095"/>
                    <a:pt x="439" y="1205"/>
                    <a:pt x="601" y="1205"/>
                  </a:cubicBezTo>
                  <a:cubicBezTo>
                    <a:pt x="767" y="1205"/>
                    <a:pt x="929" y="1095"/>
                    <a:pt x="929" y="929"/>
                  </a:cubicBezTo>
                  <a:lnTo>
                    <a:pt x="929" y="600"/>
                  </a:lnTo>
                  <a:lnTo>
                    <a:pt x="1257" y="600"/>
                  </a:lnTo>
                  <a:cubicBezTo>
                    <a:pt x="1424" y="600"/>
                    <a:pt x="1533" y="438"/>
                    <a:pt x="1533" y="272"/>
                  </a:cubicBezTo>
                  <a:cubicBezTo>
                    <a:pt x="1533" y="110"/>
                    <a:pt x="1424" y="1"/>
                    <a:pt x="12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91;p45">
              <a:extLst>
                <a:ext uri="{FF2B5EF4-FFF2-40B4-BE49-F238E27FC236}">
                  <a16:creationId xmlns:a16="http://schemas.microsoft.com/office/drawing/2014/main" id="{5E31F5D0-36B5-C840-385E-86E004E9C40F}"/>
                </a:ext>
              </a:extLst>
            </p:cNvPr>
            <p:cNvSpPr/>
            <p:nvPr/>
          </p:nvSpPr>
          <p:spPr>
            <a:xfrm>
              <a:off x="4681200" y="2977831"/>
              <a:ext cx="66808" cy="21707"/>
            </a:xfrm>
            <a:custGeom>
              <a:avLst/>
              <a:gdLst/>
              <a:ahLst/>
              <a:cxnLst/>
              <a:rect l="l" t="t" r="r" b="b"/>
              <a:pathLst>
                <a:path w="1862" h="605" extrusionOk="0">
                  <a:moveTo>
                    <a:pt x="272" y="0"/>
                  </a:moveTo>
                  <a:cubicBezTo>
                    <a:pt x="110" y="0"/>
                    <a:pt x="1" y="167"/>
                    <a:pt x="1" y="329"/>
                  </a:cubicBezTo>
                  <a:cubicBezTo>
                    <a:pt x="1" y="495"/>
                    <a:pt x="110" y="604"/>
                    <a:pt x="272" y="604"/>
                  </a:cubicBezTo>
                  <a:lnTo>
                    <a:pt x="1533" y="604"/>
                  </a:lnTo>
                  <a:cubicBezTo>
                    <a:pt x="1695" y="604"/>
                    <a:pt x="1862" y="495"/>
                    <a:pt x="1862" y="329"/>
                  </a:cubicBezTo>
                  <a:cubicBezTo>
                    <a:pt x="1862" y="167"/>
                    <a:pt x="1695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491F86E-F9DF-8B6E-AB69-A0773A3817B4}"/>
              </a:ext>
            </a:extLst>
          </p:cNvPr>
          <p:cNvGrpSpPr/>
          <p:nvPr/>
        </p:nvGrpSpPr>
        <p:grpSpPr>
          <a:xfrm>
            <a:off x="6797142" y="3872145"/>
            <a:ext cx="494924" cy="653907"/>
            <a:chOff x="7231971" y="2628346"/>
            <a:chExt cx="494924" cy="653907"/>
          </a:xfrm>
          <a:solidFill>
            <a:srgbClr val="2A2828"/>
          </a:solidFill>
        </p:grpSpPr>
        <p:sp>
          <p:nvSpPr>
            <p:cNvPr id="26" name="Google Shape;494;p45">
              <a:extLst>
                <a:ext uri="{FF2B5EF4-FFF2-40B4-BE49-F238E27FC236}">
                  <a16:creationId xmlns:a16="http://schemas.microsoft.com/office/drawing/2014/main" id="{7CB17D51-5BDE-F12C-A7EE-30E98A139A18}"/>
                </a:ext>
              </a:extLst>
            </p:cNvPr>
            <p:cNvSpPr/>
            <p:nvPr/>
          </p:nvSpPr>
          <p:spPr>
            <a:xfrm>
              <a:off x="7231971" y="2628346"/>
              <a:ext cx="494924" cy="653907"/>
            </a:xfrm>
            <a:custGeom>
              <a:avLst/>
              <a:gdLst/>
              <a:ahLst/>
              <a:cxnLst/>
              <a:rect l="l" t="t" r="r" b="b"/>
              <a:pathLst>
                <a:path w="13794" h="18225" extrusionOk="0">
                  <a:moveTo>
                    <a:pt x="13193" y="601"/>
                  </a:moveTo>
                  <a:lnTo>
                    <a:pt x="13193" y="16640"/>
                  </a:lnTo>
                  <a:cubicBezTo>
                    <a:pt x="13193" y="17187"/>
                    <a:pt x="12808" y="17625"/>
                    <a:pt x="12261" y="17625"/>
                  </a:cubicBezTo>
                  <a:lnTo>
                    <a:pt x="1533" y="17625"/>
                  </a:lnTo>
                  <a:cubicBezTo>
                    <a:pt x="1043" y="17625"/>
                    <a:pt x="605" y="17187"/>
                    <a:pt x="605" y="16640"/>
                  </a:cubicBezTo>
                  <a:lnTo>
                    <a:pt x="605" y="601"/>
                  </a:lnTo>
                  <a:close/>
                  <a:moveTo>
                    <a:pt x="276" y="1"/>
                  </a:moveTo>
                  <a:cubicBezTo>
                    <a:pt x="110" y="1"/>
                    <a:pt x="0" y="110"/>
                    <a:pt x="0" y="272"/>
                  </a:cubicBezTo>
                  <a:lnTo>
                    <a:pt x="0" y="16640"/>
                  </a:lnTo>
                  <a:cubicBezTo>
                    <a:pt x="0" y="17515"/>
                    <a:pt x="714" y="18225"/>
                    <a:pt x="1533" y="18225"/>
                  </a:cubicBezTo>
                  <a:lnTo>
                    <a:pt x="12261" y="18225"/>
                  </a:lnTo>
                  <a:cubicBezTo>
                    <a:pt x="13136" y="18225"/>
                    <a:pt x="13793" y="17515"/>
                    <a:pt x="13793" y="16640"/>
                  </a:cubicBezTo>
                  <a:lnTo>
                    <a:pt x="13793" y="272"/>
                  </a:lnTo>
                  <a:cubicBezTo>
                    <a:pt x="13793" y="110"/>
                    <a:pt x="13684" y="1"/>
                    <a:pt x="13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95;p45">
              <a:extLst>
                <a:ext uri="{FF2B5EF4-FFF2-40B4-BE49-F238E27FC236}">
                  <a16:creationId xmlns:a16="http://schemas.microsoft.com/office/drawing/2014/main" id="{1450E316-4409-67F5-39B0-79249854A447}"/>
                </a:ext>
              </a:extLst>
            </p:cNvPr>
            <p:cNvSpPr/>
            <p:nvPr/>
          </p:nvSpPr>
          <p:spPr>
            <a:xfrm>
              <a:off x="7300788" y="2695118"/>
              <a:ext cx="347531" cy="542070"/>
            </a:xfrm>
            <a:custGeom>
              <a:avLst/>
              <a:gdLst/>
              <a:ahLst/>
              <a:cxnLst/>
              <a:rect l="l" t="t" r="r" b="b"/>
              <a:pathLst>
                <a:path w="9686" h="15108" extrusionOk="0">
                  <a:moveTo>
                    <a:pt x="600" y="986"/>
                  </a:moveTo>
                  <a:lnTo>
                    <a:pt x="5255" y="2190"/>
                  </a:lnTo>
                  <a:cubicBezTo>
                    <a:pt x="5349" y="2203"/>
                    <a:pt x="5440" y="2210"/>
                    <a:pt x="5529" y="2210"/>
                  </a:cubicBezTo>
                  <a:cubicBezTo>
                    <a:pt x="5798" y="2210"/>
                    <a:pt x="6045" y="2149"/>
                    <a:pt x="6292" y="2024"/>
                  </a:cubicBezTo>
                  <a:lnTo>
                    <a:pt x="6292" y="5255"/>
                  </a:lnTo>
                  <a:lnTo>
                    <a:pt x="1038" y="3994"/>
                  </a:lnTo>
                  <a:cubicBezTo>
                    <a:pt x="767" y="3885"/>
                    <a:pt x="548" y="3666"/>
                    <a:pt x="548" y="3337"/>
                  </a:cubicBezTo>
                  <a:lnTo>
                    <a:pt x="548" y="1038"/>
                  </a:lnTo>
                  <a:lnTo>
                    <a:pt x="600" y="986"/>
                  </a:lnTo>
                  <a:close/>
                  <a:moveTo>
                    <a:pt x="4322" y="5417"/>
                  </a:moveTo>
                  <a:lnTo>
                    <a:pt x="6021" y="5802"/>
                  </a:lnTo>
                  <a:cubicBezTo>
                    <a:pt x="5307" y="6074"/>
                    <a:pt x="4760" y="6678"/>
                    <a:pt x="4760" y="6731"/>
                  </a:cubicBezTo>
                  <a:cubicBezTo>
                    <a:pt x="4650" y="6840"/>
                    <a:pt x="4650" y="7059"/>
                    <a:pt x="4817" y="7169"/>
                  </a:cubicBezTo>
                  <a:cubicBezTo>
                    <a:pt x="4869" y="7169"/>
                    <a:pt x="4926" y="7226"/>
                    <a:pt x="4979" y="7226"/>
                  </a:cubicBezTo>
                  <a:cubicBezTo>
                    <a:pt x="5088" y="7226"/>
                    <a:pt x="5145" y="7169"/>
                    <a:pt x="5198" y="7116"/>
                  </a:cubicBezTo>
                  <a:cubicBezTo>
                    <a:pt x="5198" y="7116"/>
                    <a:pt x="5636" y="6569"/>
                    <a:pt x="6292" y="6350"/>
                  </a:cubicBezTo>
                  <a:lnTo>
                    <a:pt x="6292" y="8539"/>
                  </a:lnTo>
                  <a:lnTo>
                    <a:pt x="4979" y="8539"/>
                  </a:lnTo>
                  <a:cubicBezTo>
                    <a:pt x="4650" y="8539"/>
                    <a:pt x="4322" y="8211"/>
                    <a:pt x="4322" y="7882"/>
                  </a:cubicBezTo>
                  <a:lnTo>
                    <a:pt x="4322" y="7226"/>
                  </a:lnTo>
                  <a:lnTo>
                    <a:pt x="4322" y="5417"/>
                  </a:lnTo>
                  <a:close/>
                  <a:moveTo>
                    <a:pt x="6840" y="1424"/>
                  </a:moveTo>
                  <a:cubicBezTo>
                    <a:pt x="6897" y="1424"/>
                    <a:pt x="6949" y="1476"/>
                    <a:pt x="7006" y="1476"/>
                  </a:cubicBezTo>
                  <a:lnTo>
                    <a:pt x="9086" y="2409"/>
                  </a:lnTo>
                  <a:lnTo>
                    <a:pt x="9086" y="2899"/>
                  </a:lnTo>
                  <a:lnTo>
                    <a:pt x="7606" y="2243"/>
                  </a:lnTo>
                  <a:cubicBezTo>
                    <a:pt x="7579" y="2230"/>
                    <a:pt x="7545" y="2223"/>
                    <a:pt x="7509" y="2223"/>
                  </a:cubicBezTo>
                  <a:cubicBezTo>
                    <a:pt x="7398" y="2223"/>
                    <a:pt x="7265" y="2284"/>
                    <a:pt x="7225" y="2409"/>
                  </a:cubicBezTo>
                  <a:cubicBezTo>
                    <a:pt x="7168" y="2571"/>
                    <a:pt x="7225" y="2737"/>
                    <a:pt x="7387" y="2790"/>
                  </a:cubicBezTo>
                  <a:lnTo>
                    <a:pt x="9086" y="3504"/>
                  </a:lnTo>
                  <a:lnTo>
                    <a:pt x="9086" y="4160"/>
                  </a:lnTo>
                  <a:lnTo>
                    <a:pt x="7606" y="3504"/>
                  </a:lnTo>
                  <a:cubicBezTo>
                    <a:pt x="7578" y="3489"/>
                    <a:pt x="7544" y="3482"/>
                    <a:pt x="7507" y="3482"/>
                  </a:cubicBezTo>
                  <a:cubicBezTo>
                    <a:pt x="7397" y="3482"/>
                    <a:pt x="7264" y="3545"/>
                    <a:pt x="7225" y="3666"/>
                  </a:cubicBezTo>
                  <a:cubicBezTo>
                    <a:pt x="7168" y="3832"/>
                    <a:pt x="7225" y="3994"/>
                    <a:pt x="7387" y="4051"/>
                  </a:cubicBezTo>
                  <a:lnTo>
                    <a:pt x="9086" y="4760"/>
                  </a:lnTo>
                  <a:lnTo>
                    <a:pt x="9086" y="5417"/>
                  </a:lnTo>
                  <a:lnTo>
                    <a:pt x="7606" y="4760"/>
                  </a:lnTo>
                  <a:cubicBezTo>
                    <a:pt x="7579" y="4747"/>
                    <a:pt x="7545" y="4741"/>
                    <a:pt x="7509" y="4741"/>
                  </a:cubicBezTo>
                  <a:cubicBezTo>
                    <a:pt x="7398" y="4741"/>
                    <a:pt x="7265" y="4802"/>
                    <a:pt x="7225" y="4927"/>
                  </a:cubicBezTo>
                  <a:cubicBezTo>
                    <a:pt x="7168" y="5089"/>
                    <a:pt x="7225" y="5255"/>
                    <a:pt x="7387" y="5308"/>
                  </a:cubicBezTo>
                  <a:lnTo>
                    <a:pt x="9086" y="6021"/>
                  </a:lnTo>
                  <a:lnTo>
                    <a:pt x="9086" y="6678"/>
                  </a:lnTo>
                  <a:lnTo>
                    <a:pt x="7606" y="6021"/>
                  </a:lnTo>
                  <a:cubicBezTo>
                    <a:pt x="7578" y="6007"/>
                    <a:pt x="7544" y="6000"/>
                    <a:pt x="7507" y="6000"/>
                  </a:cubicBezTo>
                  <a:cubicBezTo>
                    <a:pt x="7397" y="6000"/>
                    <a:pt x="7264" y="6062"/>
                    <a:pt x="7225" y="6183"/>
                  </a:cubicBezTo>
                  <a:cubicBezTo>
                    <a:pt x="7168" y="6350"/>
                    <a:pt x="7225" y="6512"/>
                    <a:pt x="7387" y="6569"/>
                  </a:cubicBezTo>
                  <a:lnTo>
                    <a:pt x="9086" y="7278"/>
                  </a:lnTo>
                  <a:lnTo>
                    <a:pt x="9086" y="13189"/>
                  </a:lnTo>
                  <a:cubicBezTo>
                    <a:pt x="9086" y="13408"/>
                    <a:pt x="8977" y="13575"/>
                    <a:pt x="8758" y="13575"/>
                  </a:cubicBezTo>
                  <a:lnTo>
                    <a:pt x="7168" y="13575"/>
                  </a:lnTo>
                  <a:cubicBezTo>
                    <a:pt x="7006" y="13575"/>
                    <a:pt x="6840" y="13408"/>
                    <a:pt x="6840" y="13189"/>
                  </a:cubicBezTo>
                  <a:lnTo>
                    <a:pt x="6840" y="1424"/>
                  </a:lnTo>
                  <a:close/>
                  <a:moveTo>
                    <a:pt x="2790" y="10291"/>
                  </a:moveTo>
                  <a:lnTo>
                    <a:pt x="3446" y="11109"/>
                  </a:lnTo>
                  <a:lnTo>
                    <a:pt x="3446" y="14175"/>
                  </a:lnTo>
                  <a:lnTo>
                    <a:pt x="1533" y="14175"/>
                  </a:lnTo>
                  <a:lnTo>
                    <a:pt x="1533" y="11109"/>
                  </a:lnTo>
                  <a:lnTo>
                    <a:pt x="2190" y="10291"/>
                  </a:lnTo>
                  <a:lnTo>
                    <a:pt x="2190" y="10672"/>
                  </a:lnTo>
                  <a:cubicBezTo>
                    <a:pt x="2190" y="10838"/>
                    <a:pt x="2299" y="11000"/>
                    <a:pt x="2461" y="11000"/>
                  </a:cubicBezTo>
                  <a:cubicBezTo>
                    <a:pt x="2628" y="11000"/>
                    <a:pt x="2790" y="10838"/>
                    <a:pt x="2790" y="10672"/>
                  </a:cubicBezTo>
                  <a:lnTo>
                    <a:pt x="2790" y="10291"/>
                  </a:lnTo>
                  <a:close/>
                  <a:moveTo>
                    <a:pt x="8758" y="14122"/>
                  </a:moveTo>
                  <a:lnTo>
                    <a:pt x="8758" y="14450"/>
                  </a:lnTo>
                  <a:lnTo>
                    <a:pt x="8758" y="14503"/>
                  </a:lnTo>
                  <a:lnTo>
                    <a:pt x="7825" y="14503"/>
                  </a:lnTo>
                  <a:lnTo>
                    <a:pt x="7825" y="14450"/>
                  </a:lnTo>
                  <a:lnTo>
                    <a:pt x="7825" y="14122"/>
                  </a:lnTo>
                  <a:close/>
                  <a:moveTo>
                    <a:pt x="6568" y="1"/>
                  </a:moveTo>
                  <a:cubicBezTo>
                    <a:pt x="6402" y="1"/>
                    <a:pt x="6292" y="163"/>
                    <a:pt x="6292" y="329"/>
                  </a:cubicBezTo>
                  <a:lnTo>
                    <a:pt x="6292" y="929"/>
                  </a:lnTo>
                  <a:cubicBezTo>
                    <a:pt x="6292" y="1148"/>
                    <a:pt x="6183" y="1367"/>
                    <a:pt x="6021" y="1476"/>
                  </a:cubicBezTo>
                  <a:cubicBezTo>
                    <a:pt x="5916" y="1581"/>
                    <a:pt x="5790" y="1620"/>
                    <a:pt x="5656" y="1620"/>
                  </a:cubicBezTo>
                  <a:cubicBezTo>
                    <a:pt x="5578" y="1620"/>
                    <a:pt x="5498" y="1607"/>
                    <a:pt x="5417" y="1586"/>
                  </a:cubicBezTo>
                  <a:lnTo>
                    <a:pt x="710" y="439"/>
                  </a:lnTo>
                  <a:cubicBezTo>
                    <a:pt x="666" y="423"/>
                    <a:pt x="622" y="416"/>
                    <a:pt x="578" y="416"/>
                  </a:cubicBezTo>
                  <a:cubicBezTo>
                    <a:pt x="458" y="416"/>
                    <a:pt x="338" y="468"/>
                    <a:pt x="219" y="548"/>
                  </a:cubicBezTo>
                  <a:cubicBezTo>
                    <a:pt x="53" y="658"/>
                    <a:pt x="0" y="820"/>
                    <a:pt x="0" y="1038"/>
                  </a:cubicBezTo>
                  <a:lnTo>
                    <a:pt x="0" y="3337"/>
                  </a:lnTo>
                  <a:cubicBezTo>
                    <a:pt x="0" y="3942"/>
                    <a:pt x="381" y="4432"/>
                    <a:pt x="929" y="4541"/>
                  </a:cubicBezTo>
                  <a:lnTo>
                    <a:pt x="3775" y="5255"/>
                  </a:lnTo>
                  <a:lnTo>
                    <a:pt x="3775" y="7059"/>
                  </a:lnTo>
                  <a:cubicBezTo>
                    <a:pt x="2846" y="7716"/>
                    <a:pt x="2461" y="8430"/>
                    <a:pt x="2299" y="9196"/>
                  </a:cubicBezTo>
                  <a:lnTo>
                    <a:pt x="2242" y="9248"/>
                  </a:lnTo>
                  <a:lnTo>
                    <a:pt x="986" y="10838"/>
                  </a:lnTo>
                  <a:cubicBezTo>
                    <a:pt x="929" y="10890"/>
                    <a:pt x="929" y="10947"/>
                    <a:pt x="929" y="11000"/>
                  </a:cubicBezTo>
                  <a:lnTo>
                    <a:pt x="929" y="14175"/>
                  </a:lnTo>
                  <a:cubicBezTo>
                    <a:pt x="929" y="14503"/>
                    <a:pt x="1204" y="14779"/>
                    <a:pt x="1533" y="14779"/>
                  </a:cubicBezTo>
                  <a:lnTo>
                    <a:pt x="3394" y="14779"/>
                  </a:lnTo>
                  <a:cubicBezTo>
                    <a:pt x="3775" y="14779"/>
                    <a:pt x="4051" y="14503"/>
                    <a:pt x="4051" y="14175"/>
                  </a:cubicBezTo>
                  <a:lnTo>
                    <a:pt x="4051" y="11000"/>
                  </a:lnTo>
                  <a:cubicBezTo>
                    <a:pt x="4051" y="10947"/>
                    <a:pt x="3994" y="10890"/>
                    <a:pt x="3941" y="10838"/>
                  </a:cubicBezTo>
                  <a:lnTo>
                    <a:pt x="2846" y="9415"/>
                  </a:lnTo>
                  <a:cubicBezTo>
                    <a:pt x="2956" y="8868"/>
                    <a:pt x="3227" y="8320"/>
                    <a:pt x="3775" y="7825"/>
                  </a:cubicBezTo>
                  <a:lnTo>
                    <a:pt x="3775" y="7882"/>
                  </a:lnTo>
                  <a:cubicBezTo>
                    <a:pt x="3775" y="8539"/>
                    <a:pt x="4322" y="9086"/>
                    <a:pt x="4979" y="9086"/>
                  </a:cubicBezTo>
                  <a:lnTo>
                    <a:pt x="6292" y="9086"/>
                  </a:lnTo>
                  <a:lnTo>
                    <a:pt x="6292" y="13189"/>
                  </a:lnTo>
                  <a:cubicBezTo>
                    <a:pt x="6292" y="13737"/>
                    <a:pt x="6678" y="14122"/>
                    <a:pt x="7168" y="14122"/>
                  </a:cubicBezTo>
                  <a:lnTo>
                    <a:pt x="7225" y="14122"/>
                  </a:lnTo>
                  <a:lnTo>
                    <a:pt x="7225" y="14450"/>
                  </a:lnTo>
                  <a:cubicBezTo>
                    <a:pt x="7225" y="14831"/>
                    <a:pt x="7497" y="15107"/>
                    <a:pt x="7825" y="15107"/>
                  </a:cubicBezTo>
                  <a:lnTo>
                    <a:pt x="8758" y="15107"/>
                  </a:lnTo>
                  <a:cubicBezTo>
                    <a:pt x="9086" y="15107"/>
                    <a:pt x="9358" y="14831"/>
                    <a:pt x="9358" y="14450"/>
                  </a:cubicBezTo>
                  <a:lnTo>
                    <a:pt x="9358" y="13903"/>
                  </a:lnTo>
                  <a:cubicBezTo>
                    <a:pt x="9576" y="13737"/>
                    <a:pt x="9686" y="13465"/>
                    <a:pt x="9686" y="13189"/>
                  </a:cubicBezTo>
                  <a:lnTo>
                    <a:pt x="9686" y="2190"/>
                  </a:lnTo>
                  <a:cubicBezTo>
                    <a:pt x="9686" y="2081"/>
                    <a:pt x="9633" y="1971"/>
                    <a:pt x="9524" y="1914"/>
                  </a:cubicBezTo>
                  <a:lnTo>
                    <a:pt x="7225" y="929"/>
                  </a:lnTo>
                  <a:cubicBezTo>
                    <a:pt x="7006" y="820"/>
                    <a:pt x="6840" y="601"/>
                    <a:pt x="6840" y="329"/>
                  </a:cubicBezTo>
                  <a:cubicBezTo>
                    <a:pt x="6840" y="163"/>
                    <a:pt x="6730" y="1"/>
                    <a:pt x="6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498;p45">
            <a:extLst>
              <a:ext uri="{FF2B5EF4-FFF2-40B4-BE49-F238E27FC236}">
                <a16:creationId xmlns:a16="http://schemas.microsoft.com/office/drawing/2014/main" id="{5FBDD32F-DC62-9FB4-83BA-E1E5BBB063E7}"/>
              </a:ext>
            </a:extLst>
          </p:cNvPr>
          <p:cNvSpPr/>
          <p:nvPr/>
        </p:nvSpPr>
        <p:spPr>
          <a:xfrm>
            <a:off x="9510020" y="3961449"/>
            <a:ext cx="654087" cy="542070"/>
          </a:xfrm>
          <a:custGeom>
            <a:avLst/>
            <a:gdLst/>
            <a:ahLst/>
            <a:cxnLst/>
            <a:rect l="l" t="t" r="r" b="b"/>
            <a:pathLst>
              <a:path w="18230" h="15108" extrusionOk="0">
                <a:moveTo>
                  <a:pt x="17296" y="605"/>
                </a:moveTo>
                <a:cubicBezTo>
                  <a:pt x="17463" y="605"/>
                  <a:pt x="17625" y="767"/>
                  <a:pt x="17625" y="933"/>
                </a:cubicBezTo>
                <a:cubicBezTo>
                  <a:pt x="17625" y="1152"/>
                  <a:pt x="17463" y="1262"/>
                  <a:pt x="17296" y="1262"/>
                </a:cubicBezTo>
                <a:lnTo>
                  <a:pt x="933" y="1262"/>
                </a:lnTo>
                <a:cubicBezTo>
                  <a:pt x="767" y="1262"/>
                  <a:pt x="605" y="1152"/>
                  <a:pt x="605" y="933"/>
                </a:cubicBezTo>
                <a:cubicBezTo>
                  <a:pt x="605" y="767"/>
                  <a:pt x="767" y="605"/>
                  <a:pt x="933" y="605"/>
                </a:cubicBezTo>
                <a:close/>
                <a:moveTo>
                  <a:pt x="8815" y="1862"/>
                </a:moveTo>
                <a:lnTo>
                  <a:pt x="8815" y="3780"/>
                </a:lnTo>
                <a:lnTo>
                  <a:pt x="8268" y="3780"/>
                </a:lnTo>
                <a:cubicBezTo>
                  <a:pt x="8101" y="3780"/>
                  <a:pt x="7939" y="3832"/>
                  <a:pt x="7830" y="3832"/>
                </a:cubicBezTo>
                <a:lnTo>
                  <a:pt x="7830" y="1862"/>
                </a:lnTo>
                <a:close/>
                <a:moveTo>
                  <a:pt x="10400" y="1862"/>
                </a:moveTo>
                <a:lnTo>
                  <a:pt x="10400" y="3832"/>
                </a:lnTo>
                <a:cubicBezTo>
                  <a:pt x="10238" y="3832"/>
                  <a:pt x="10129" y="3780"/>
                  <a:pt x="9962" y="3780"/>
                </a:cubicBezTo>
                <a:lnTo>
                  <a:pt x="9415" y="3780"/>
                </a:lnTo>
                <a:lnTo>
                  <a:pt x="9415" y="1862"/>
                </a:lnTo>
                <a:close/>
                <a:moveTo>
                  <a:pt x="8815" y="4379"/>
                </a:moveTo>
                <a:lnTo>
                  <a:pt x="8815" y="9143"/>
                </a:lnTo>
                <a:cubicBezTo>
                  <a:pt x="8430" y="9086"/>
                  <a:pt x="8101" y="8868"/>
                  <a:pt x="7830" y="8649"/>
                </a:cubicBezTo>
                <a:lnTo>
                  <a:pt x="7830" y="4489"/>
                </a:lnTo>
                <a:cubicBezTo>
                  <a:pt x="7939" y="4436"/>
                  <a:pt x="8101" y="4379"/>
                  <a:pt x="8268" y="4379"/>
                </a:cubicBezTo>
                <a:close/>
                <a:moveTo>
                  <a:pt x="9962" y="4379"/>
                </a:moveTo>
                <a:cubicBezTo>
                  <a:pt x="10129" y="4379"/>
                  <a:pt x="10238" y="4436"/>
                  <a:pt x="10400" y="4489"/>
                </a:cubicBezTo>
                <a:lnTo>
                  <a:pt x="10400" y="8649"/>
                </a:lnTo>
                <a:cubicBezTo>
                  <a:pt x="10129" y="8868"/>
                  <a:pt x="9800" y="9086"/>
                  <a:pt x="9415" y="9143"/>
                </a:cubicBezTo>
                <a:lnTo>
                  <a:pt x="9415" y="4379"/>
                </a:lnTo>
                <a:close/>
                <a:moveTo>
                  <a:pt x="7226" y="1862"/>
                </a:moveTo>
                <a:lnTo>
                  <a:pt x="7226" y="4160"/>
                </a:lnTo>
                <a:cubicBezTo>
                  <a:pt x="6897" y="4436"/>
                  <a:pt x="6678" y="4874"/>
                  <a:pt x="6678" y="5365"/>
                </a:cubicBezTo>
                <a:lnTo>
                  <a:pt x="6678" y="7335"/>
                </a:lnTo>
                <a:cubicBezTo>
                  <a:pt x="6678" y="7882"/>
                  <a:pt x="6897" y="8430"/>
                  <a:pt x="7226" y="8868"/>
                </a:cubicBezTo>
                <a:lnTo>
                  <a:pt x="7226" y="9581"/>
                </a:lnTo>
                <a:lnTo>
                  <a:pt x="6240" y="9962"/>
                </a:lnTo>
                <a:lnTo>
                  <a:pt x="6240" y="1862"/>
                </a:lnTo>
                <a:close/>
                <a:moveTo>
                  <a:pt x="11933" y="1862"/>
                </a:moveTo>
                <a:lnTo>
                  <a:pt x="11933" y="9962"/>
                </a:lnTo>
                <a:lnTo>
                  <a:pt x="10947" y="9581"/>
                </a:lnTo>
                <a:lnTo>
                  <a:pt x="10947" y="8868"/>
                </a:lnTo>
                <a:cubicBezTo>
                  <a:pt x="11333" y="8430"/>
                  <a:pt x="11552" y="7882"/>
                  <a:pt x="11552" y="7335"/>
                </a:cubicBezTo>
                <a:lnTo>
                  <a:pt x="11552" y="5365"/>
                </a:lnTo>
                <a:cubicBezTo>
                  <a:pt x="11552" y="4874"/>
                  <a:pt x="11333" y="4436"/>
                  <a:pt x="10947" y="4160"/>
                </a:cubicBezTo>
                <a:lnTo>
                  <a:pt x="10947" y="1862"/>
                </a:lnTo>
                <a:close/>
                <a:moveTo>
                  <a:pt x="5640" y="1862"/>
                </a:moveTo>
                <a:lnTo>
                  <a:pt x="5640" y="10181"/>
                </a:lnTo>
                <a:lnTo>
                  <a:pt x="5312" y="10348"/>
                </a:lnTo>
                <a:lnTo>
                  <a:pt x="5312" y="9743"/>
                </a:lnTo>
                <a:cubicBezTo>
                  <a:pt x="5312" y="9362"/>
                  <a:pt x="5036" y="9034"/>
                  <a:pt x="4708" y="8868"/>
                </a:cubicBezTo>
                <a:lnTo>
                  <a:pt x="4708" y="1862"/>
                </a:lnTo>
                <a:close/>
                <a:moveTo>
                  <a:pt x="13522" y="1862"/>
                </a:moveTo>
                <a:lnTo>
                  <a:pt x="13522" y="8868"/>
                </a:lnTo>
                <a:cubicBezTo>
                  <a:pt x="13194" y="9034"/>
                  <a:pt x="12918" y="9362"/>
                  <a:pt x="12918" y="9743"/>
                </a:cubicBezTo>
                <a:lnTo>
                  <a:pt x="12918" y="10348"/>
                </a:lnTo>
                <a:lnTo>
                  <a:pt x="12537" y="10181"/>
                </a:lnTo>
                <a:lnTo>
                  <a:pt x="12537" y="1862"/>
                </a:lnTo>
                <a:close/>
                <a:moveTo>
                  <a:pt x="4379" y="9415"/>
                </a:moveTo>
                <a:cubicBezTo>
                  <a:pt x="4546" y="9415"/>
                  <a:pt x="4708" y="9581"/>
                  <a:pt x="4708" y="9743"/>
                </a:cubicBezTo>
                <a:lnTo>
                  <a:pt x="4708" y="10400"/>
                </a:lnTo>
                <a:cubicBezTo>
                  <a:pt x="4708" y="10566"/>
                  <a:pt x="4546" y="10728"/>
                  <a:pt x="4379" y="10728"/>
                </a:cubicBezTo>
                <a:cubicBezTo>
                  <a:pt x="4217" y="10728"/>
                  <a:pt x="4051" y="10566"/>
                  <a:pt x="4051" y="10400"/>
                </a:cubicBezTo>
                <a:lnTo>
                  <a:pt x="4051" y="9743"/>
                </a:lnTo>
                <a:cubicBezTo>
                  <a:pt x="4051" y="9581"/>
                  <a:pt x="4217" y="9415"/>
                  <a:pt x="4379" y="9415"/>
                </a:cubicBezTo>
                <a:close/>
                <a:moveTo>
                  <a:pt x="13850" y="9415"/>
                </a:moveTo>
                <a:cubicBezTo>
                  <a:pt x="14012" y="9415"/>
                  <a:pt x="14179" y="9581"/>
                  <a:pt x="14179" y="9743"/>
                </a:cubicBezTo>
                <a:lnTo>
                  <a:pt x="14179" y="10400"/>
                </a:lnTo>
                <a:cubicBezTo>
                  <a:pt x="14179" y="10566"/>
                  <a:pt x="14012" y="10728"/>
                  <a:pt x="13850" y="10728"/>
                </a:cubicBezTo>
                <a:cubicBezTo>
                  <a:pt x="13631" y="10728"/>
                  <a:pt x="13465" y="10566"/>
                  <a:pt x="13465" y="10400"/>
                </a:cubicBezTo>
                <a:lnTo>
                  <a:pt x="13465" y="9743"/>
                </a:lnTo>
                <a:cubicBezTo>
                  <a:pt x="13465" y="9581"/>
                  <a:pt x="13631" y="9415"/>
                  <a:pt x="13850" y="9415"/>
                </a:cubicBezTo>
                <a:close/>
                <a:moveTo>
                  <a:pt x="4108" y="1862"/>
                </a:moveTo>
                <a:lnTo>
                  <a:pt x="4108" y="8868"/>
                </a:lnTo>
                <a:cubicBezTo>
                  <a:pt x="3723" y="9034"/>
                  <a:pt x="3451" y="9362"/>
                  <a:pt x="3451" y="9743"/>
                </a:cubicBezTo>
                <a:lnTo>
                  <a:pt x="3451" y="10348"/>
                </a:lnTo>
                <a:lnTo>
                  <a:pt x="3123" y="11552"/>
                </a:lnTo>
                <a:lnTo>
                  <a:pt x="3123" y="1862"/>
                </a:lnTo>
                <a:close/>
                <a:moveTo>
                  <a:pt x="15107" y="1862"/>
                </a:moveTo>
                <a:lnTo>
                  <a:pt x="15107" y="11552"/>
                </a:lnTo>
                <a:lnTo>
                  <a:pt x="14726" y="10348"/>
                </a:lnTo>
                <a:lnTo>
                  <a:pt x="14726" y="9743"/>
                </a:lnTo>
                <a:cubicBezTo>
                  <a:pt x="14726" y="9362"/>
                  <a:pt x="14507" y="9034"/>
                  <a:pt x="14122" y="8868"/>
                </a:cubicBezTo>
                <a:lnTo>
                  <a:pt x="14122" y="1862"/>
                </a:lnTo>
                <a:close/>
                <a:moveTo>
                  <a:pt x="2518" y="1862"/>
                </a:moveTo>
                <a:lnTo>
                  <a:pt x="2518" y="13246"/>
                </a:lnTo>
                <a:lnTo>
                  <a:pt x="1533" y="13246"/>
                </a:lnTo>
                <a:lnTo>
                  <a:pt x="1533" y="1862"/>
                </a:lnTo>
                <a:close/>
                <a:moveTo>
                  <a:pt x="3832" y="11114"/>
                </a:moveTo>
                <a:cubicBezTo>
                  <a:pt x="3942" y="11166"/>
                  <a:pt x="3998" y="11223"/>
                  <a:pt x="4108" y="11276"/>
                </a:cubicBezTo>
                <a:lnTo>
                  <a:pt x="4108" y="12099"/>
                </a:lnTo>
                <a:lnTo>
                  <a:pt x="4108" y="12589"/>
                </a:lnTo>
                <a:lnTo>
                  <a:pt x="4108" y="13246"/>
                </a:lnTo>
                <a:lnTo>
                  <a:pt x="3232" y="13246"/>
                </a:lnTo>
                <a:lnTo>
                  <a:pt x="3832" y="11114"/>
                </a:lnTo>
                <a:close/>
                <a:moveTo>
                  <a:pt x="5640" y="10838"/>
                </a:moveTo>
                <a:lnTo>
                  <a:pt x="5640" y="13246"/>
                </a:lnTo>
                <a:lnTo>
                  <a:pt x="4708" y="13246"/>
                </a:lnTo>
                <a:lnTo>
                  <a:pt x="4708" y="12589"/>
                </a:lnTo>
                <a:lnTo>
                  <a:pt x="4708" y="12099"/>
                </a:lnTo>
                <a:cubicBezTo>
                  <a:pt x="4708" y="11552"/>
                  <a:pt x="4984" y="11114"/>
                  <a:pt x="5474" y="10895"/>
                </a:cubicBezTo>
                <a:lnTo>
                  <a:pt x="5640" y="10838"/>
                </a:lnTo>
                <a:close/>
                <a:moveTo>
                  <a:pt x="7226" y="10181"/>
                </a:moveTo>
                <a:lnTo>
                  <a:pt x="7226" y="13246"/>
                </a:lnTo>
                <a:lnTo>
                  <a:pt x="6240" y="13246"/>
                </a:lnTo>
                <a:lnTo>
                  <a:pt x="6240" y="10566"/>
                </a:lnTo>
                <a:lnTo>
                  <a:pt x="7226" y="10181"/>
                </a:lnTo>
                <a:close/>
                <a:moveTo>
                  <a:pt x="7830" y="9362"/>
                </a:moveTo>
                <a:cubicBezTo>
                  <a:pt x="8101" y="9581"/>
                  <a:pt x="8430" y="9691"/>
                  <a:pt x="8815" y="9743"/>
                </a:cubicBezTo>
                <a:lnTo>
                  <a:pt x="8815" y="13246"/>
                </a:lnTo>
                <a:lnTo>
                  <a:pt x="7830" y="13246"/>
                </a:lnTo>
                <a:lnTo>
                  <a:pt x="7830" y="9743"/>
                </a:lnTo>
                <a:lnTo>
                  <a:pt x="7830" y="9362"/>
                </a:lnTo>
                <a:close/>
                <a:moveTo>
                  <a:pt x="10400" y="9362"/>
                </a:moveTo>
                <a:lnTo>
                  <a:pt x="10400" y="9743"/>
                </a:lnTo>
                <a:lnTo>
                  <a:pt x="10400" y="13246"/>
                </a:lnTo>
                <a:lnTo>
                  <a:pt x="9415" y="13246"/>
                </a:lnTo>
                <a:lnTo>
                  <a:pt x="9415" y="9743"/>
                </a:lnTo>
                <a:cubicBezTo>
                  <a:pt x="9743" y="9691"/>
                  <a:pt x="10072" y="9581"/>
                  <a:pt x="10400" y="9362"/>
                </a:cubicBezTo>
                <a:close/>
                <a:moveTo>
                  <a:pt x="10947" y="10181"/>
                </a:moveTo>
                <a:lnTo>
                  <a:pt x="11933" y="10566"/>
                </a:lnTo>
                <a:lnTo>
                  <a:pt x="11933" y="13246"/>
                </a:lnTo>
                <a:lnTo>
                  <a:pt x="10947" y="13246"/>
                </a:lnTo>
                <a:lnTo>
                  <a:pt x="10947" y="10181"/>
                </a:lnTo>
                <a:close/>
                <a:moveTo>
                  <a:pt x="12537" y="10838"/>
                </a:moveTo>
                <a:lnTo>
                  <a:pt x="12756" y="10895"/>
                </a:lnTo>
                <a:cubicBezTo>
                  <a:pt x="13194" y="11114"/>
                  <a:pt x="13522" y="11552"/>
                  <a:pt x="13522" y="12099"/>
                </a:cubicBezTo>
                <a:lnTo>
                  <a:pt x="13522" y="12589"/>
                </a:lnTo>
                <a:lnTo>
                  <a:pt x="13522" y="13246"/>
                </a:lnTo>
                <a:lnTo>
                  <a:pt x="12537" y="13246"/>
                </a:lnTo>
                <a:lnTo>
                  <a:pt x="12537" y="10838"/>
                </a:lnTo>
                <a:close/>
                <a:moveTo>
                  <a:pt x="14398" y="11114"/>
                </a:moveTo>
                <a:lnTo>
                  <a:pt x="14998" y="13246"/>
                </a:lnTo>
                <a:lnTo>
                  <a:pt x="14122" y="13246"/>
                </a:lnTo>
                <a:lnTo>
                  <a:pt x="14122" y="11276"/>
                </a:lnTo>
                <a:cubicBezTo>
                  <a:pt x="14231" y="11223"/>
                  <a:pt x="14288" y="11166"/>
                  <a:pt x="14398" y="11114"/>
                </a:cubicBezTo>
                <a:close/>
                <a:moveTo>
                  <a:pt x="16697" y="1862"/>
                </a:moveTo>
                <a:lnTo>
                  <a:pt x="16697" y="13246"/>
                </a:lnTo>
                <a:lnTo>
                  <a:pt x="15711" y="13246"/>
                </a:lnTo>
                <a:lnTo>
                  <a:pt x="15711" y="1862"/>
                </a:lnTo>
                <a:close/>
                <a:moveTo>
                  <a:pt x="17296" y="13850"/>
                </a:moveTo>
                <a:cubicBezTo>
                  <a:pt x="17463" y="13850"/>
                  <a:pt x="17625" y="13960"/>
                  <a:pt x="17625" y="14179"/>
                </a:cubicBezTo>
                <a:cubicBezTo>
                  <a:pt x="17625" y="14341"/>
                  <a:pt x="17463" y="14507"/>
                  <a:pt x="17296" y="14507"/>
                </a:cubicBezTo>
                <a:lnTo>
                  <a:pt x="933" y="14507"/>
                </a:lnTo>
                <a:cubicBezTo>
                  <a:pt x="767" y="14507"/>
                  <a:pt x="605" y="14341"/>
                  <a:pt x="605" y="14179"/>
                </a:cubicBezTo>
                <a:cubicBezTo>
                  <a:pt x="605" y="13960"/>
                  <a:pt x="767" y="13850"/>
                  <a:pt x="933" y="13850"/>
                </a:cubicBezTo>
                <a:close/>
                <a:moveTo>
                  <a:pt x="933" y="1"/>
                </a:moveTo>
                <a:cubicBezTo>
                  <a:pt x="439" y="1"/>
                  <a:pt x="1" y="439"/>
                  <a:pt x="1" y="933"/>
                </a:cubicBezTo>
                <a:cubicBezTo>
                  <a:pt x="1" y="1481"/>
                  <a:pt x="439" y="1862"/>
                  <a:pt x="933" y="1862"/>
                </a:cubicBezTo>
                <a:lnTo>
                  <a:pt x="933" y="13246"/>
                </a:lnTo>
                <a:cubicBezTo>
                  <a:pt x="439" y="13246"/>
                  <a:pt x="1" y="13632"/>
                  <a:pt x="1" y="14179"/>
                </a:cubicBezTo>
                <a:cubicBezTo>
                  <a:pt x="1" y="14669"/>
                  <a:pt x="439" y="15107"/>
                  <a:pt x="933" y="15107"/>
                </a:cubicBezTo>
                <a:lnTo>
                  <a:pt x="17296" y="15107"/>
                </a:lnTo>
                <a:cubicBezTo>
                  <a:pt x="17791" y="15107"/>
                  <a:pt x="18229" y="14669"/>
                  <a:pt x="18229" y="14179"/>
                </a:cubicBezTo>
                <a:cubicBezTo>
                  <a:pt x="18229" y="13632"/>
                  <a:pt x="17791" y="13246"/>
                  <a:pt x="17296" y="13246"/>
                </a:cubicBezTo>
                <a:lnTo>
                  <a:pt x="17244" y="13246"/>
                </a:lnTo>
                <a:lnTo>
                  <a:pt x="17244" y="1862"/>
                </a:lnTo>
                <a:lnTo>
                  <a:pt x="17296" y="1862"/>
                </a:lnTo>
                <a:cubicBezTo>
                  <a:pt x="17791" y="1862"/>
                  <a:pt x="18229" y="1481"/>
                  <a:pt x="18229" y="933"/>
                </a:cubicBezTo>
                <a:cubicBezTo>
                  <a:pt x="18229" y="439"/>
                  <a:pt x="17791" y="1"/>
                  <a:pt x="1729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7A370D-EF12-72C3-4CAA-41B4E6A667AF}"/>
              </a:ext>
            </a:extLst>
          </p:cNvPr>
          <p:cNvSpPr txBox="1"/>
          <p:nvPr/>
        </p:nvSpPr>
        <p:spPr>
          <a:xfrm>
            <a:off x="2908459" y="4836432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4D6D8-DB94-D25C-98D9-4538838C281E}"/>
              </a:ext>
            </a:extLst>
          </p:cNvPr>
          <p:cNvSpPr txBox="1"/>
          <p:nvPr/>
        </p:nvSpPr>
        <p:spPr>
          <a:xfrm>
            <a:off x="5703821" y="4812640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DCA8AC-43B9-538D-B520-DAEF18313C63}"/>
              </a:ext>
            </a:extLst>
          </p:cNvPr>
          <p:cNvSpPr txBox="1"/>
          <p:nvPr/>
        </p:nvSpPr>
        <p:spPr>
          <a:xfrm>
            <a:off x="8499183" y="4812639"/>
            <a:ext cx="267180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6B673CA-C0A9-4B8E-1D6A-3E802EEE22B7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CD8D560-E743-1A95-A52E-907E90FA0B01}"/>
              </a:ext>
            </a:extLst>
          </p:cNvPr>
          <p:cNvSpPr txBox="1"/>
          <p:nvPr/>
        </p:nvSpPr>
        <p:spPr>
          <a:xfrm>
            <a:off x="420474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38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F2626D-F9F3-4A22-247C-76BBE4AA51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35" name="Picture 3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CDF4444-3673-CA29-3CF9-B3A2C0F86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C957342-9CF1-07F6-5466-9B43B447F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49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8" grpId="0" animBg="1"/>
      <p:bldP spid="29" grpId="0"/>
      <p:bldP spid="30" grpId="0"/>
      <p:bldP spid="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EA28A-915B-57C7-52DF-610FC9BBE8AB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8220E-FD4D-1765-800C-F742E9556AAF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B0A54B-8757-0F0D-8E8B-76FDA574AF7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5BD69-1184-837F-FA08-6AE605EF165A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B4818-CABD-DC23-5181-0410E020ADA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EEAB0-D6C9-6C93-6A7A-9D68DA7C3256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CEC8198-0BF1-4E85-D1D2-9EA5EE8F263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06F86E-1931-2B2D-9EAE-DA022743D9C6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A66C063-178F-6E96-B3D8-7BD2006DA789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F94166C-EFBA-4D36-1D24-E24E3F4834AE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116BE3D-93EC-BC70-F5F1-EC9BC65D324C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5DB5156-99D4-598F-5733-0E3A05DB16C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9D36-3063-4898-8CB5-C35AF4D6F6F8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4B9C61-BD1D-076C-BEBC-859934A33B84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4DEF6A6-33B6-61D4-B1FF-F5CA5FF5EE09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A1801-CCCC-0E7E-8B28-E9B844877D80}"/>
              </a:ext>
            </a:extLst>
          </p:cNvPr>
          <p:cNvSpPr txBox="1"/>
          <p:nvPr/>
        </p:nvSpPr>
        <p:spPr>
          <a:xfrm>
            <a:off x="546410" y="1777416"/>
            <a:ext cx="1101673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617FDF-32A0-23F8-4E07-CD189F3EA9A4}"/>
              </a:ext>
            </a:extLst>
          </p:cNvPr>
          <p:cNvSpPr txBox="1"/>
          <p:nvPr/>
        </p:nvSpPr>
        <p:spPr>
          <a:xfrm>
            <a:off x="411922" y="10476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A78108A-409B-A12F-DECB-D26D2859A0FF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A1540F-E9B9-FBC8-576E-F09FB0C1F007}"/>
              </a:ext>
            </a:extLst>
          </p:cNvPr>
          <p:cNvSpPr txBox="1"/>
          <p:nvPr/>
        </p:nvSpPr>
        <p:spPr>
          <a:xfrm>
            <a:off x="423340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39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049A979-694E-4E15-F7D2-AABA39D53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BCB878F-1229-C00A-9A56-CB00896616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C47A025-38AB-B899-C97F-02545F5262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61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7DAFC16D-D760-016E-A4FF-9BCC6D2C6A1E}"/>
              </a:ext>
            </a:extLst>
          </p:cNvPr>
          <p:cNvGrpSpPr/>
          <p:nvPr/>
        </p:nvGrpSpPr>
        <p:grpSpPr>
          <a:xfrm>
            <a:off x="1134890" y="3201518"/>
            <a:ext cx="9922219" cy="1715585"/>
            <a:chOff x="1134890" y="3201518"/>
            <a:chExt cx="9922219" cy="1715585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6D56BCC-4034-95DC-9DC9-3C362BA41B68}"/>
                </a:ext>
              </a:extLst>
            </p:cNvPr>
            <p:cNvSpPr/>
            <p:nvPr/>
          </p:nvSpPr>
          <p:spPr>
            <a:xfrm>
              <a:off x="5923164" y="3462398"/>
              <a:ext cx="367645" cy="367645"/>
            </a:xfrm>
            <a:prstGeom prst="ellipse">
              <a:avLst/>
            </a:prstGeom>
            <a:solidFill>
              <a:srgbClr val="E9B24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99B852-BEA0-E5DB-8320-040AAA9EF8B9}"/>
                </a:ext>
              </a:extLst>
            </p:cNvPr>
            <p:cNvSpPr/>
            <p:nvPr/>
          </p:nvSpPr>
          <p:spPr>
            <a:xfrm>
              <a:off x="10420882" y="3462398"/>
              <a:ext cx="367645" cy="367645"/>
            </a:xfrm>
            <a:prstGeom prst="ellipse">
              <a:avLst/>
            </a:prstGeom>
            <a:solidFill>
              <a:srgbClr val="E9B24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14639A2-A4C4-262A-F96F-2611CE0D2F70}"/>
                </a:ext>
              </a:extLst>
            </p:cNvPr>
            <p:cNvSpPr/>
            <p:nvPr/>
          </p:nvSpPr>
          <p:spPr>
            <a:xfrm>
              <a:off x="1406604" y="3471652"/>
              <a:ext cx="367645" cy="367645"/>
            </a:xfrm>
            <a:prstGeom prst="ellipse">
              <a:avLst/>
            </a:prstGeom>
            <a:solidFill>
              <a:srgbClr val="E9B24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Google Shape;238;p38">
              <a:extLst>
                <a:ext uri="{FF2B5EF4-FFF2-40B4-BE49-F238E27FC236}">
                  <a16:creationId xmlns:a16="http://schemas.microsoft.com/office/drawing/2014/main" id="{C368FFFF-1C68-5E18-E326-486FEE2B38BE}"/>
                </a:ext>
              </a:extLst>
            </p:cNvPr>
            <p:cNvSpPr/>
            <p:nvPr/>
          </p:nvSpPr>
          <p:spPr>
            <a:xfrm>
              <a:off x="5640451" y="3201518"/>
              <a:ext cx="889406" cy="889406"/>
            </a:xfrm>
            <a:prstGeom prst="rect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" name="Google Shape;239;p38">
              <a:extLst>
                <a:ext uri="{FF2B5EF4-FFF2-40B4-BE49-F238E27FC236}">
                  <a16:creationId xmlns:a16="http://schemas.microsoft.com/office/drawing/2014/main" id="{1BF82322-847C-A84D-F5F6-D55CDC31346E}"/>
                </a:ext>
              </a:extLst>
            </p:cNvPr>
            <p:cNvSpPr/>
            <p:nvPr/>
          </p:nvSpPr>
          <p:spPr>
            <a:xfrm>
              <a:off x="1134890" y="3201518"/>
              <a:ext cx="889406" cy="889406"/>
            </a:xfrm>
            <a:prstGeom prst="rect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" name="Google Shape;241;p38">
              <a:extLst>
                <a:ext uri="{FF2B5EF4-FFF2-40B4-BE49-F238E27FC236}">
                  <a16:creationId xmlns:a16="http://schemas.microsoft.com/office/drawing/2014/main" id="{FC438F77-A2EC-F421-449C-D3737705E83B}"/>
                </a:ext>
              </a:extLst>
            </p:cNvPr>
            <p:cNvCxnSpPr>
              <a:stCxn id="3" idx="3"/>
              <a:endCxn id="2" idx="1"/>
            </p:cNvCxnSpPr>
            <p:nvPr/>
          </p:nvCxnSpPr>
          <p:spPr>
            <a:xfrm>
              <a:off x="2024296" y="3646221"/>
              <a:ext cx="3616111" cy="0"/>
            </a:xfrm>
            <a:prstGeom prst="straightConnector1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" name="Google Shape;245;p38">
              <a:extLst>
                <a:ext uri="{FF2B5EF4-FFF2-40B4-BE49-F238E27FC236}">
                  <a16:creationId xmlns:a16="http://schemas.microsoft.com/office/drawing/2014/main" id="{68850679-7E7B-218A-B342-D2FD8032A51A}"/>
                </a:ext>
              </a:extLst>
            </p:cNvPr>
            <p:cNvCxnSpPr>
              <a:stCxn id="2" idx="3"/>
              <a:endCxn id="19" idx="1"/>
            </p:cNvCxnSpPr>
            <p:nvPr/>
          </p:nvCxnSpPr>
          <p:spPr>
            <a:xfrm>
              <a:off x="6529857" y="3646221"/>
              <a:ext cx="3637714" cy="0"/>
            </a:xfrm>
            <a:prstGeom prst="straightConnector1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" name="Google Shape;250;p38">
              <a:extLst>
                <a:ext uri="{FF2B5EF4-FFF2-40B4-BE49-F238E27FC236}">
                  <a16:creationId xmlns:a16="http://schemas.microsoft.com/office/drawing/2014/main" id="{B64F3A26-CF48-4BE1-6F7F-47B51A3F69EA}"/>
                </a:ext>
              </a:extLst>
            </p:cNvPr>
            <p:cNvGrpSpPr/>
            <p:nvPr/>
          </p:nvGrpSpPr>
          <p:grpSpPr>
            <a:xfrm>
              <a:off x="1393805" y="3381166"/>
              <a:ext cx="358841" cy="497959"/>
              <a:chOff x="1817138" y="2420836"/>
              <a:chExt cx="204313" cy="283522"/>
            </a:xfrm>
            <a:solidFill>
              <a:srgbClr val="2A2828"/>
            </a:solidFill>
          </p:grpSpPr>
          <p:sp>
            <p:nvSpPr>
              <p:cNvPr id="7" name="Google Shape;251;p38">
                <a:extLst>
                  <a:ext uri="{FF2B5EF4-FFF2-40B4-BE49-F238E27FC236}">
                    <a16:creationId xmlns:a16="http://schemas.microsoft.com/office/drawing/2014/main" id="{DD2D01A0-FF2F-96C2-03A1-F8B7CFB57768}"/>
                  </a:ext>
                </a:extLst>
              </p:cNvPr>
              <p:cNvSpPr/>
              <p:nvPr/>
            </p:nvSpPr>
            <p:spPr>
              <a:xfrm>
                <a:off x="1817138" y="2420836"/>
                <a:ext cx="204313" cy="283522"/>
              </a:xfrm>
              <a:custGeom>
                <a:avLst/>
                <a:gdLst/>
                <a:ahLst/>
                <a:cxnLst/>
                <a:rect l="l" t="t" r="r" b="b"/>
                <a:pathLst>
                  <a:path w="13137" h="18230" extrusionOk="0">
                    <a:moveTo>
                      <a:pt x="3123" y="1043"/>
                    </a:moveTo>
                    <a:lnTo>
                      <a:pt x="3123" y="2847"/>
                    </a:lnTo>
                    <a:cubicBezTo>
                      <a:pt x="3123" y="3013"/>
                      <a:pt x="2956" y="3175"/>
                      <a:pt x="2794" y="3175"/>
                    </a:cubicBezTo>
                    <a:lnTo>
                      <a:pt x="986" y="3175"/>
                    </a:lnTo>
                    <a:lnTo>
                      <a:pt x="3123" y="1043"/>
                    </a:lnTo>
                    <a:close/>
                    <a:moveTo>
                      <a:pt x="12208" y="605"/>
                    </a:moveTo>
                    <a:cubicBezTo>
                      <a:pt x="12427" y="605"/>
                      <a:pt x="12589" y="767"/>
                      <a:pt x="12589" y="934"/>
                    </a:cubicBezTo>
                    <a:lnTo>
                      <a:pt x="12589" y="17297"/>
                    </a:lnTo>
                    <a:cubicBezTo>
                      <a:pt x="12589" y="17516"/>
                      <a:pt x="12427" y="17625"/>
                      <a:pt x="12208" y="17625"/>
                    </a:cubicBezTo>
                    <a:lnTo>
                      <a:pt x="876" y="17625"/>
                    </a:lnTo>
                    <a:cubicBezTo>
                      <a:pt x="714" y="17625"/>
                      <a:pt x="548" y="17516"/>
                      <a:pt x="548" y="17297"/>
                    </a:cubicBezTo>
                    <a:lnTo>
                      <a:pt x="548" y="3780"/>
                    </a:lnTo>
                    <a:lnTo>
                      <a:pt x="2794" y="3780"/>
                    </a:lnTo>
                    <a:cubicBezTo>
                      <a:pt x="3285" y="3780"/>
                      <a:pt x="3723" y="3342"/>
                      <a:pt x="3723" y="2847"/>
                    </a:cubicBezTo>
                    <a:lnTo>
                      <a:pt x="3723" y="605"/>
                    </a:lnTo>
                    <a:close/>
                    <a:moveTo>
                      <a:pt x="3394" y="1"/>
                    </a:moveTo>
                    <a:lnTo>
                      <a:pt x="3394" y="58"/>
                    </a:lnTo>
                    <a:lnTo>
                      <a:pt x="3285" y="58"/>
                    </a:lnTo>
                    <a:lnTo>
                      <a:pt x="3232" y="110"/>
                    </a:lnTo>
                    <a:lnTo>
                      <a:pt x="58" y="3285"/>
                    </a:lnTo>
                    <a:cubicBezTo>
                      <a:pt x="1" y="3285"/>
                      <a:pt x="1" y="3342"/>
                      <a:pt x="1" y="3342"/>
                    </a:cubicBezTo>
                    <a:lnTo>
                      <a:pt x="1" y="3394"/>
                    </a:lnTo>
                    <a:lnTo>
                      <a:pt x="1" y="3451"/>
                    </a:lnTo>
                    <a:lnTo>
                      <a:pt x="1" y="17297"/>
                    </a:lnTo>
                    <a:cubicBezTo>
                      <a:pt x="1" y="17844"/>
                      <a:pt x="386" y="18229"/>
                      <a:pt x="876" y="18229"/>
                    </a:cubicBezTo>
                    <a:lnTo>
                      <a:pt x="12208" y="18229"/>
                    </a:lnTo>
                    <a:cubicBezTo>
                      <a:pt x="12756" y="18229"/>
                      <a:pt x="13137" y="17844"/>
                      <a:pt x="13137" y="17297"/>
                    </a:cubicBezTo>
                    <a:lnTo>
                      <a:pt x="13137" y="934"/>
                    </a:lnTo>
                    <a:cubicBezTo>
                      <a:pt x="13137" y="439"/>
                      <a:pt x="12756" y="1"/>
                      <a:pt x="122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252;p38">
                <a:extLst>
                  <a:ext uri="{FF2B5EF4-FFF2-40B4-BE49-F238E27FC236}">
                    <a16:creationId xmlns:a16="http://schemas.microsoft.com/office/drawing/2014/main" id="{71C97B36-DEA6-F6E7-09D9-C261FB715DB7}"/>
                  </a:ext>
                </a:extLst>
              </p:cNvPr>
              <p:cNvSpPr/>
              <p:nvPr/>
            </p:nvSpPr>
            <p:spPr>
              <a:xfrm>
                <a:off x="1856300" y="2543415"/>
                <a:ext cx="125991" cy="9409"/>
              </a:xfrm>
              <a:custGeom>
                <a:avLst/>
                <a:gdLst/>
                <a:ahLst/>
                <a:cxnLst/>
                <a:rect l="l" t="t" r="r" b="b"/>
                <a:pathLst>
                  <a:path w="8101" h="605" extrusionOk="0">
                    <a:moveTo>
                      <a:pt x="276" y="0"/>
                    </a:moveTo>
                    <a:cubicBezTo>
                      <a:pt x="110" y="0"/>
                      <a:pt x="0" y="167"/>
                      <a:pt x="0" y="329"/>
                    </a:cubicBezTo>
                    <a:cubicBezTo>
                      <a:pt x="0" y="495"/>
                      <a:pt x="110" y="605"/>
                      <a:pt x="276" y="605"/>
                    </a:cubicBezTo>
                    <a:lnTo>
                      <a:pt x="7830" y="605"/>
                    </a:lnTo>
                    <a:cubicBezTo>
                      <a:pt x="7992" y="605"/>
                      <a:pt x="8101" y="495"/>
                      <a:pt x="8101" y="329"/>
                    </a:cubicBezTo>
                    <a:cubicBezTo>
                      <a:pt x="8101" y="167"/>
                      <a:pt x="7992" y="0"/>
                      <a:pt x="78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253;p38">
                <a:extLst>
                  <a:ext uri="{FF2B5EF4-FFF2-40B4-BE49-F238E27FC236}">
                    <a16:creationId xmlns:a16="http://schemas.microsoft.com/office/drawing/2014/main" id="{A5F50155-583F-3C79-DC55-2DDCCF2FAEE5}"/>
                  </a:ext>
                </a:extLst>
              </p:cNvPr>
              <p:cNvSpPr/>
              <p:nvPr/>
            </p:nvSpPr>
            <p:spPr>
              <a:xfrm>
                <a:off x="1856300" y="2568127"/>
                <a:ext cx="125991" cy="9347"/>
              </a:xfrm>
              <a:custGeom>
                <a:avLst/>
                <a:gdLst/>
                <a:ahLst/>
                <a:cxnLst/>
                <a:rect l="l" t="t" r="r" b="b"/>
                <a:pathLst>
                  <a:path w="8101" h="601" extrusionOk="0">
                    <a:moveTo>
                      <a:pt x="276" y="1"/>
                    </a:moveTo>
                    <a:cubicBezTo>
                      <a:pt x="110" y="1"/>
                      <a:pt x="0" y="110"/>
                      <a:pt x="0" y="272"/>
                    </a:cubicBezTo>
                    <a:cubicBezTo>
                      <a:pt x="0" y="439"/>
                      <a:pt x="110" y="601"/>
                      <a:pt x="276" y="601"/>
                    </a:cubicBezTo>
                    <a:lnTo>
                      <a:pt x="7830" y="601"/>
                    </a:lnTo>
                    <a:cubicBezTo>
                      <a:pt x="7992" y="601"/>
                      <a:pt x="8101" y="439"/>
                      <a:pt x="8101" y="272"/>
                    </a:cubicBezTo>
                    <a:cubicBezTo>
                      <a:pt x="8101" y="110"/>
                      <a:pt x="7992" y="1"/>
                      <a:pt x="78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54;p38">
                <a:extLst>
                  <a:ext uri="{FF2B5EF4-FFF2-40B4-BE49-F238E27FC236}">
                    <a16:creationId xmlns:a16="http://schemas.microsoft.com/office/drawing/2014/main" id="{6B0D6A18-B187-881D-E8A8-EEF42AADFC6F}"/>
                  </a:ext>
                </a:extLst>
              </p:cNvPr>
              <p:cNvSpPr/>
              <p:nvPr/>
            </p:nvSpPr>
            <p:spPr>
              <a:xfrm>
                <a:off x="1856300" y="2592792"/>
                <a:ext cx="67296" cy="8523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548" extrusionOk="0">
                    <a:moveTo>
                      <a:pt x="276" y="0"/>
                    </a:moveTo>
                    <a:cubicBezTo>
                      <a:pt x="110" y="0"/>
                      <a:pt x="0" y="109"/>
                      <a:pt x="0" y="276"/>
                    </a:cubicBezTo>
                    <a:cubicBezTo>
                      <a:pt x="0" y="438"/>
                      <a:pt x="110" y="547"/>
                      <a:pt x="276" y="547"/>
                    </a:cubicBezTo>
                    <a:lnTo>
                      <a:pt x="4051" y="547"/>
                    </a:lnTo>
                    <a:cubicBezTo>
                      <a:pt x="4217" y="547"/>
                      <a:pt x="4327" y="438"/>
                      <a:pt x="4327" y="276"/>
                    </a:cubicBezTo>
                    <a:cubicBezTo>
                      <a:pt x="4327" y="109"/>
                      <a:pt x="4217" y="0"/>
                      <a:pt x="40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55;p38">
                <a:extLst>
                  <a:ext uri="{FF2B5EF4-FFF2-40B4-BE49-F238E27FC236}">
                    <a16:creationId xmlns:a16="http://schemas.microsoft.com/office/drawing/2014/main" id="{08C21F92-2CEB-9322-1B10-040014311CB5}"/>
                  </a:ext>
                </a:extLst>
              </p:cNvPr>
              <p:cNvSpPr/>
              <p:nvPr/>
            </p:nvSpPr>
            <p:spPr>
              <a:xfrm>
                <a:off x="1856300" y="2616617"/>
                <a:ext cx="67296" cy="9409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605" extrusionOk="0">
                    <a:moveTo>
                      <a:pt x="276" y="1"/>
                    </a:moveTo>
                    <a:cubicBezTo>
                      <a:pt x="110" y="1"/>
                      <a:pt x="0" y="167"/>
                      <a:pt x="0" y="329"/>
                    </a:cubicBezTo>
                    <a:cubicBezTo>
                      <a:pt x="0" y="495"/>
                      <a:pt x="110" y="605"/>
                      <a:pt x="276" y="605"/>
                    </a:cubicBezTo>
                    <a:lnTo>
                      <a:pt x="4051" y="605"/>
                    </a:lnTo>
                    <a:cubicBezTo>
                      <a:pt x="4217" y="605"/>
                      <a:pt x="4327" y="495"/>
                      <a:pt x="4327" y="329"/>
                    </a:cubicBezTo>
                    <a:cubicBezTo>
                      <a:pt x="4327" y="167"/>
                      <a:pt x="4217" y="1"/>
                      <a:pt x="40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56;p38">
                <a:extLst>
                  <a:ext uri="{FF2B5EF4-FFF2-40B4-BE49-F238E27FC236}">
                    <a16:creationId xmlns:a16="http://schemas.microsoft.com/office/drawing/2014/main" id="{230BEB51-C58A-26AE-4FB4-7EF4F737B472}"/>
                  </a:ext>
                </a:extLst>
              </p:cNvPr>
              <p:cNvSpPr/>
              <p:nvPr/>
            </p:nvSpPr>
            <p:spPr>
              <a:xfrm>
                <a:off x="1934608" y="2450664"/>
                <a:ext cx="47684" cy="73221"/>
              </a:xfrm>
              <a:custGeom>
                <a:avLst/>
                <a:gdLst/>
                <a:ahLst/>
                <a:cxnLst/>
                <a:rect l="l" t="t" r="r" b="b"/>
                <a:pathLst>
                  <a:path w="3066" h="4708" extrusionOk="0">
                    <a:moveTo>
                      <a:pt x="1262" y="929"/>
                    </a:moveTo>
                    <a:lnTo>
                      <a:pt x="1262" y="2024"/>
                    </a:lnTo>
                    <a:cubicBezTo>
                      <a:pt x="877" y="1914"/>
                      <a:pt x="548" y="1752"/>
                      <a:pt x="548" y="1476"/>
                    </a:cubicBezTo>
                    <a:cubicBezTo>
                      <a:pt x="548" y="1205"/>
                      <a:pt x="877" y="986"/>
                      <a:pt x="1262" y="929"/>
                    </a:cubicBezTo>
                    <a:close/>
                    <a:moveTo>
                      <a:pt x="1809" y="2680"/>
                    </a:moveTo>
                    <a:cubicBezTo>
                      <a:pt x="2190" y="2737"/>
                      <a:pt x="2519" y="2956"/>
                      <a:pt x="2519" y="3228"/>
                    </a:cubicBezTo>
                    <a:cubicBezTo>
                      <a:pt x="2519" y="3447"/>
                      <a:pt x="2190" y="3666"/>
                      <a:pt x="1809" y="3723"/>
                    </a:cubicBezTo>
                    <a:lnTo>
                      <a:pt x="1809" y="2680"/>
                    </a:lnTo>
                    <a:close/>
                    <a:moveTo>
                      <a:pt x="1533" y="1"/>
                    </a:moveTo>
                    <a:cubicBezTo>
                      <a:pt x="1371" y="1"/>
                      <a:pt x="1262" y="110"/>
                      <a:pt x="1262" y="272"/>
                    </a:cubicBezTo>
                    <a:lnTo>
                      <a:pt x="1262" y="329"/>
                    </a:lnTo>
                    <a:cubicBezTo>
                      <a:pt x="496" y="439"/>
                      <a:pt x="1" y="876"/>
                      <a:pt x="1" y="1476"/>
                    </a:cubicBezTo>
                    <a:cubicBezTo>
                      <a:pt x="1" y="2024"/>
                      <a:pt x="496" y="2518"/>
                      <a:pt x="1262" y="2628"/>
                    </a:cubicBezTo>
                    <a:lnTo>
                      <a:pt x="1262" y="3723"/>
                    </a:lnTo>
                    <a:cubicBezTo>
                      <a:pt x="877" y="3666"/>
                      <a:pt x="548" y="3447"/>
                      <a:pt x="548" y="3228"/>
                    </a:cubicBezTo>
                    <a:cubicBezTo>
                      <a:pt x="548" y="3066"/>
                      <a:pt x="439" y="2899"/>
                      <a:pt x="277" y="2899"/>
                    </a:cubicBezTo>
                    <a:cubicBezTo>
                      <a:pt x="110" y="2899"/>
                      <a:pt x="1" y="3066"/>
                      <a:pt x="1" y="3228"/>
                    </a:cubicBezTo>
                    <a:cubicBezTo>
                      <a:pt x="1" y="3775"/>
                      <a:pt x="496" y="4270"/>
                      <a:pt x="1262" y="4322"/>
                    </a:cubicBezTo>
                    <a:lnTo>
                      <a:pt x="1262" y="4379"/>
                    </a:lnTo>
                    <a:cubicBezTo>
                      <a:pt x="1262" y="4541"/>
                      <a:pt x="1371" y="4708"/>
                      <a:pt x="1533" y="4708"/>
                    </a:cubicBezTo>
                    <a:cubicBezTo>
                      <a:pt x="1700" y="4708"/>
                      <a:pt x="1809" y="4541"/>
                      <a:pt x="1809" y="4379"/>
                    </a:cubicBezTo>
                    <a:lnTo>
                      <a:pt x="1809" y="4322"/>
                    </a:lnTo>
                    <a:cubicBezTo>
                      <a:pt x="2576" y="4270"/>
                      <a:pt x="3066" y="3775"/>
                      <a:pt x="3066" y="3228"/>
                    </a:cubicBezTo>
                    <a:cubicBezTo>
                      <a:pt x="3066" y="2628"/>
                      <a:pt x="2576" y="2190"/>
                      <a:pt x="1809" y="2081"/>
                    </a:cubicBezTo>
                    <a:lnTo>
                      <a:pt x="1809" y="929"/>
                    </a:lnTo>
                    <a:cubicBezTo>
                      <a:pt x="2190" y="986"/>
                      <a:pt x="2519" y="1205"/>
                      <a:pt x="2519" y="1476"/>
                    </a:cubicBezTo>
                    <a:cubicBezTo>
                      <a:pt x="2519" y="1643"/>
                      <a:pt x="2628" y="1752"/>
                      <a:pt x="2795" y="1752"/>
                    </a:cubicBezTo>
                    <a:cubicBezTo>
                      <a:pt x="2957" y="1752"/>
                      <a:pt x="3066" y="1643"/>
                      <a:pt x="3066" y="1476"/>
                    </a:cubicBezTo>
                    <a:cubicBezTo>
                      <a:pt x="3066" y="876"/>
                      <a:pt x="2576" y="439"/>
                      <a:pt x="1809" y="329"/>
                    </a:cubicBezTo>
                    <a:lnTo>
                      <a:pt x="1809" y="272"/>
                    </a:lnTo>
                    <a:cubicBezTo>
                      <a:pt x="1809" y="110"/>
                      <a:pt x="1700" y="1"/>
                      <a:pt x="15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57;p38">
                <a:extLst>
                  <a:ext uri="{FF2B5EF4-FFF2-40B4-BE49-F238E27FC236}">
                    <a16:creationId xmlns:a16="http://schemas.microsoft.com/office/drawing/2014/main" id="{F1D427C6-98A3-A0E9-F40C-EB2920E13C28}"/>
                  </a:ext>
                </a:extLst>
              </p:cNvPr>
              <p:cNvSpPr/>
              <p:nvPr/>
            </p:nvSpPr>
            <p:spPr>
              <a:xfrm>
                <a:off x="1900563" y="2616602"/>
                <a:ext cx="89427" cy="57093"/>
              </a:xfrm>
              <a:custGeom>
                <a:avLst/>
                <a:gdLst/>
                <a:ahLst/>
                <a:cxnLst/>
                <a:rect l="l" t="t" r="r" b="b"/>
                <a:pathLst>
                  <a:path w="5750" h="3671" extrusionOk="0">
                    <a:moveTo>
                      <a:pt x="5411" y="1"/>
                    </a:moveTo>
                    <a:cubicBezTo>
                      <a:pt x="5310" y="1"/>
                      <a:pt x="5216" y="61"/>
                      <a:pt x="5146" y="168"/>
                    </a:cubicBezTo>
                    <a:lnTo>
                      <a:pt x="4546" y="1206"/>
                    </a:lnTo>
                    <a:lnTo>
                      <a:pt x="4489" y="1153"/>
                    </a:lnTo>
                    <a:cubicBezTo>
                      <a:pt x="4379" y="1096"/>
                      <a:pt x="4327" y="1096"/>
                      <a:pt x="4217" y="1096"/>
                    </a:cubicBezTo>
                    <a:cubicBezTo>
                      <a:pt x="4160" y="1153"/>
                      <a:pt x="4051" y="1206"/>
                      <a:pt x="4051" y="1263"/>
                    </a:cubicBezTo>
                    <a:lnTo>
                      <a:pt x="3722" y="1919"/>
                    </a:lnTo>
                    <a:lnTo>
                      <a:pt x="3613" y="1753"/>
                    </a:lnTo>
                    <a:cubicBezTo>
                      <a:pt x="3492" y="1632"/>
                      <a:pt x="3368" y="1570"/>
                      <a:pt x="3222" y="1570"/>
                    </a:cubicBezTo>
                    <a:cubicBezTo>
                      <a:pt x="3173" y="1570"/>
                      <a:pt x="3121" y="1577"/>
                      <a:pt x="3066" y="1591"/>
                    </a:cubicBezTo>
                    <a:cubicBezTo>
                      <a:pt x="2847" y="1644"/>
                      <a:pt x="2685" y="1753"/>
                      <a:pt x="2575" y="1972"/>
                    </a:cubicBezTo>
                    <a:lnTo>
                      <a:pt x="2247" y="2957"/>
                    </a:lnTo>
                    <a:lnTo>
                      <a:pt x="1424" y="1919"/>
                    </a:lnTo>
                    <a:cubicBezTo>
                      <a:pt x="1371" y="1862"/>
                      <a:pt x="1314" y="1810"/>
                      <a:pt x="1262" y="1810"/>
                    </a:cubicBezTo>
                    <a:cubicBezTo>
                      <a:pt x="1152" y="1810"/>
                      <a:pt x="1095" y="1862"/>
                      <a:pt x="1043" y="1919"/>
                    </a:cubicBezTo>
                    <a:lnTo>
                      <a:pt x="167" y="2629"/>
                    </a:lnTo>
                    <a:cubicBezTo>
                      <a:pt x="58" y="2738"/>
                      <a:pt x="1" y="2957"/>
                      <a:pt x="110" y="3067"/>
                    </a:cubicBezTo>
                    <a:cubicBezTo>
                      <a:pt x="165" y="3121"/>
                      <a:pt x="247" y="3149"/>
                      <a:pt x="329" y="3149"/>
                    </a:cubicBezTo>
                    <a:cubicBezTo>
                      <a:pt x="411" y="3149"/>
                      <a:pt x="493" y="3121"/>
                      <a:pt x="548" y="3067"/>
                    </a:cubicBezTo>
                    <a:lnTo>
                      <a:pt x="1152" y="2519"/>
                    </a:lnTo>
                    <a:lnTo>
                      <a:pt x="1918" y="3504"/>
                    </a:lnTo>
                    <a:cubicBezTo>
                      <a:pt x="2028" y="3614"/>
                      <a:pt x="2137" y="3671"/>
                      <a:pt x="2299" y="3671"/>
                    </a:cubicBezTo>
                    <a:lnTo>
                      <a:pt x="2356" y="3671"/>
                    </a:lnTo>
                    <a:cubicBezTo>
                      <a:pt x="2518" y="3671"/>
                      <a:pt x="2685" y="3561"/>
                      <a:pt x="2737" y="3395"/>
                    </a:cubicBezTo>
                    <a:lnTo>
                      <a:pt x="3123" y="2191"/>
                    </a:lnTo>
                    <a:cubicBezTo>
                      <a:pt x="3123" y="2191"/>
                      <a:pt x="3123" y="2138"/>
                      <a:pt x="3175" y="2138"/>
                    </a:cubicBezTo>
                    <a:lnTo>
                      <a:pt x="3175" y="2191"/>
                    </a:lnTo>
                    <a:lnTo>
                      <a:pt x="3560" y="2629"/>
                    </a:lnTo>
                    <a:cubicBezTo>
                      <a:pt x="3613" y="2686"/>
                      <a:pt x="3722" y="2738"/>
                      <a:pt x="3832" y="2738"/>
                    </a:cubicBezTo>
                    <a:cubicBezTo>
                      <a:pt x="3941" y="2686"/>
                      <a:pt x="3998" y="2629"/>
                      <a:pt x="4051" y="2576"/>
                    </a:cubicBezTo>
                    <a:lnTo>
                      <a:pt x="4379" y="1862"/>
                    </a:lnTo>
                    <a:lnTo>
                      <a:pt x="4489" y="1919"/>
                    </a:lnTo>
                    <a:cubicBezTo>
                      <a:pt x="4546" y="1972"/>
                      <a:pt x="4598" y="1972"/>
                      <a:pt x="4708" y="1972"/>
                    </a:cubicBezTo>
                    <a:cubicBezTo>
                      <a:pt x="4765" y="1972"/>
                      <a:pt x="4874" y="1919"/>
                      <a:pt x="4874" y="1810"/>
                    </a:cubicBezTo>
                    <a:lnTo>
                      <a:pt x="5693" y="439"/>
                    </a:lnTo>
                    <a:cubicBezTo>
                      <a:pt x="5750" y="330"/>
                      <a:pt x="5693" y="111"/>
                      <a:pt x="5583" y="58"/>
                    </a:cubicBezTo>
                    <a:cubicBezTo>
                      <a:pt x="5526" y="19"/>
                      <a:pt x="5467" y="1"/>
                      <a:pt x="54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258;p38">
              <a:extLst>
                <a:ext uri="{FF2B5EF4-FFF2-40B4-BE49-F238E27FC236}">
                  <a16:creationId xmlns:a16="http://schemas.microsoft.com/office/drawing/2014/main" id="{F101EAF0-133A-31A0-0E4A-8E5402FB9E9D}"/>
                </a:ext>
              </a:extLst>
            </p:cNvPr>
            <p:cNvGrpSpPr/>
            <p:nvPr/>
          </p:nvGrpSpPr>
          <p:grpSpPr>
            <a:xfrm>
              <a:off x="5908469" y="3382218"/>
              <a:ext cx="358815" cy="495821"/>
              <a:chOff x="4469851" y="2421435"/>
              <a:chExt cx="204298" cy="282305"/>
            </a:xfrm>
            <a:solidFill>
              <a:srgbClr val="2A2828"/>
            </a:solidFill>
          </p:grpSpPr>
          <p:sp>
            <p:nvSpPr>
              <p:cNvPr id="15" name="Google Shape;259;p38">
                <a:extLst>
                  <a:ext uri="{FF2B5EF4-FFF2-40B4-BE49-F238E27FC236}">
                    <a16:creationId xmlns:a16="http://schemas.microsoft.com/office/drawing/2014/main" id="{44BF126A-A7EF-BFE9-2278-B7EFDCBD6850}"/>
                  </a:ext>
                </a:extLst>
              </p:cNvPr>
              <p:cNvSpPr/>
              <p:nvPr/>
            </p:nvSpPr>
            <p:spPr>
              <a:xfrm>
                <a:off x="4558023" y="2513826"/>
                <a:ext cx="38136" cy="97541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6297" extrusionOk="0">
                    <a:moveTo>
                      <a:pt x="1204" y="1262"/>
                    </a:moveTo>
                    <a:lnTo>
                      <a:pt x="1861" y="3122"/>
                    </a:lnTo>
                    <a:lnTo>
                      <a:pt x="1204" y="5036"/>
                    </a:lnTo>
                    <a:lnTo>
                      <a:pt x="600" y="3122"/>
                    </a:lnTo>
                    <a:lnTo>
                      <a:pt x="1204" y="1262"/>
                    </a:lnTo>
                    <a:close/>
                    <a:moveTo>
                      <a:pt x="1204" y="0"/>
                    </a:moveTo>
                    <a:cubicBezTo>
                      <a:pt x="1095" y="0"/>
                      <a:pt x="986" y="110"/>
                      <a:pt x="929" y="219"/>
                    </a:cubicBezTo>
                    <a:lnTo>
                      <a:pt x="0" y="3066"/>
                    </a:lnTo>
                    <a:lnTo>
                      <a:pt x="0" y="3232"/>
                    </a:lnTo>
                    <a:lnTo>
                      <a:pt x="929" y="6078"/>
                    </a:lnTo>
                    <a:cubicBezTo>
                      <a:pt x="986" y="6188"/>
                      <a:pt x="1095" y="6297"/>
                      <a:pt x="1204" y="6297"/>
                    </a:cubicBezTo>
                    <a:cubicBezTo>
                      <a:pt x="1366" y="6297"/>
                      <a:pt x="1476" y="6188"/>
                      <a:pt x="1533" y="6078"/>
                    </a:cubicBezTo>
                    <a:lnTo>
                      <a:pt x="2461" y="3232"/>
                    </a:lnTo>
                    <a:lnTo>
                      <a:pt x="2461" y="3066"/>
                    </a:lnTo>
                    <a:lnTo>
                      <a:pt x="1533" y="219"/>
                    </a:lnTo>
                    <a:cubicBezTo>
                      <a:pt x="1476" y="110"/>
                      <a:pt x="1366" y="0"/>
                      <a:pt x="1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60;p38">
                <a:extLst>
                  <a:ext uri="{FF2B5EF4-FFF2-40B4-BE49-F238E27FC236}">
                    <a16:creationId xmlns:a16="http://schemas.microsoft.com/office/drawing/2014/main" id="{7224DF9A-73AB-0BE7-2AF8-74A8C5D5C6BC}"/>
                  </a:ext>
                </a:extLst>
              </p:cNvPr>
              <p:cNvSpPr/>
              <p:nvPr/>
            </p:nvSpPr>
            <p:spPr>
              <a:xfrm>
                <a:off x="4469851" y="2421435"/>
                <a:ext cx="204298" cy="282305"/>
              </a:xfrm>
              <a:custGeom>
                <a:avLst/>
                <a:gdLst/>
                <a:ahLst/>
                <a:cxnLst/>
                <a:rect l="l" t="t" r="r" b="b"/>
                <a:pathLst>
                  <a:path w="13189" h="18225" extrusionOk="0">
                    <a:moveTo>
                      <a:pt x="8482" y="601"/>
                    </a:moveTo>
                    <a:cubicBezTo>
                      <a:pt x="8700" y="601"/>
                      <a:pt x="8810" y="767"/>
                      <a:pt x="8810" y="929"/>
                    </a:cubicBezTo>
                    <a:lnTo>
                      <a:pt x="8810" y="1586"/>
                    </a:lnTo>
                    <a:lnTo>
                      <a:pt x="5036" y="1586"/>
                    </a:lnTo>
                    <a:lnTo>
                      <a:pt x="5036" y="929"/>
                    </a:lnTo>
                    <a:cubicBezTo>
                      <a:pt x="5036" y="767"/>
                      <a:pt x="5145" y="601"/>
                      <a:pt x="5364" y="601"/>
                    </a:cubicBezTo>
                    <a:close/>
                    <a:moveTo>
                      <a:pt x="8810" y="2190"/>
                    </a:moveTo>
                    <a:lnTo>
                      <a:pt x="8810" y="2790"/>
                    </a:lnTo>
                    <a:lnTo>
                      <a:pt x="8810" y="2847"/>
                    </a:lnTo>
                    <a:lnTo>
                      <a:pt x="5036" y="2847"/>
                    </a:lnTo>
                    <a:lnTo>
                      <a:pt x="5036" y="2190"/>
                    </a:lnTo>
                    <a:close/>
                    <a:moveTo>
                      <a:pt x="12260" y="2462"/>
                    </a:moveTo>
                    <a:cubicBezTo>
                      <a:pt x="12479" y="2462"/>
                      <a:pt x="12589" y="2628"/>
                      <a:pt x="12589" y="2790"/>
                    </a:cubicBezTo>
                    <a:lnTo>
                      <a:pt x="12589" y="4104"/>
                    </a:lnTo>
                    <a:lnTo>
                      <a:pt x="9414" y="4104"/>
                    </a:lnTo>
                    <a:lnTo>
                      <a:pt x="9414" y="2790"/>
                    </a:lnTo>
                    <a:cubicBezTo>
                      <a:pt x="9414" y="2628"/>
                      <a:pt x="9576" y="2462"/>
                      <a:pt x="9743" y="2462"/>
                    </a:cubicBezTo>
                    <a:close/>
                    <a:moveTo>
                      <a:pt x="4103" y="3118"/>
                    </a:moveTo>
                    <a:cubicBezTo>
                      <a:pt x="4269" y="3118"/>
                      <a:pt x="4431" y="3285"/>
                      <a:pt x="4431" y="3447"/>
                    </a:cubicBezTo>
                    <a:lnTo>
                      <a:pt x="4431" y="4708"/>
                    </a:lnTo>
                    <a:lnTo>
                      <a:pt x="600" y="4708"/>
                    </a:lnTo>
                    <a:lnTo>
                      <a:pt x="600" y="3447"/>
                    </a:lnTo>
                    <a:cubicBezTo>
                      <a:pt x="600" y="3285"/>
                      <a:pt x="766" y="3118"/>
                      <a:pt x="928" y="3118"/>
                    </a:cubicBezTo>
                    <a:close/>
                    <a:moveTo>
                      <a:pt x="8810" y="3447"/>
                    </a:moveTo>
                    <a:lnTo>
                      <a:pt x="8810" y="14779"/>
                    </a:lnTo>
                    <a:lnTo>
                      <a:pt x="5036" y="14779"/>
                    </a:lnTo>
                    <a:lnTo>
                      <a:pt x="5036" y="3447"/>
                    </a:lnTo>
                    <a:close/>
                    <a:moveTo>
                      <a:pt x="4431" y="5308"/>
                    </a:moveTo>
                    <a:lnTo>
                      <a:pt x="4431" y="15436"/>
                    </a:lnTo>
                    <a:lnTo>
                      <a:pt x="600" y="15436"/>
                    </a:lnTo>
                    <a:lnTo>
                      <a:pt x="600" y="5308"/>
                    </a:lnTo>
                    <a:close/>
                    <a:moveTo>
                      <a:pt x="12589" y="4708"/>
                    </a:moveTo>
                    <a:lnTo>
                      <a:pt x="12589" y="15436"/>
                    </a:lnTo>
                    <a:lnTo>
                      <a:pt x="9414" y="15436"/>
                    </a:lnTo>
                    <a:lnTo>
                      <a:pt x="9414" y="4708"/>
                    </a:lnTo>
                    <a:close/>
                    <a:moveTo>
                      <a:pt x="8810" y="15379"/>
                    </a:moveTo>
                    <a:lnTo>
                      <a:pt x="8810" y="16035"/>
                    </a:lnTo>
                    <a:lnTo>
                      <a:pt x="5036" y="16035"/>
                    </a:lnTo>
                    <a:lnTo>
                      <a:pt x="5036" y="15379"/>
                    </a:lnTo>
                    <a:close/>
                    <a:moveTo>
                      <a:pt x="4431" y="16035"/>
                    </a:moveTo>
                    <a:lnTo>
                      <a:pt x="4431" y="17296"/>
                    </a:lnTo>
                    <a:cubicBezTo>
                      <a:pt x="4431" y="17458"/>
                      <a:pt x="4269" y="17625"/>
                      <a:pt x="4103" y="17625"/>
                    </a:cubicBezTo>
                    <a:lnTo>
                      <a:pt x="928" y="17625"/>
                    </a:lnTo>
                    <a:cubicBezTo>
                      <a:pt x="766" y="17625"/>
                      <a:pt x="600" y="17458"/>
                      <a:pt x="600" y="17296"/>
                    </a:cubicBezTo>
                    <a:lnTo>
                      <a:pt x="600" y="16035"/>
                    </a:lnTo>
                    <a:close/>
                    <a:moveTo>
                      <a:pt x="8810" y="16640"/>
                    </a:moveTo>
                    <a:lnTo>
                      <a:pt x="8810" y="17296"/>
                    </a:lnTo>
                    <a:cubicBezTo>
                      <a:pt x="8810" y="17458"/>
                      <a:pt x="8700" y="17625"/>
                      <a:pt x="8482" y="17625"/>
                    </a:cubicBezTo>
                    <a:lnTo>
                      <a:pt x="5364" y="17625"/>
                    </a:lnTo>
                    <a:cubicBezTo>
                      <a:pt x="5145" y="17625"/>
                      <a:pt x="5036" y="17458"/>
                      <a:pt x="5036" y="17296"/>
                    </a:cubicBezTo>
                    <a:lnTo>
                      <a:pt x="5036" y="16640"/>
                    </a:lnTo>
                    <a:close/>
                    <a:moveTo>
                      <a:pt x="12589" y="16035"/>
                    </a:moveTo>
                    <a:lnTo>
                      <a:pt x="12589" y="17296"/>
                    </a:lnTo>
                    <a:cubicBezTo>
                      <a:pt x="12589" y="17458"/>
                      <a:pt x="12479" y="17625"/>
                      <a:pt x="12260" y="17625"/>
                    </a:cubicBezTo>
                    <a:lnTo>
                      <a:pt x="9743" y="17625"/>
                    </a:lnTo>
                    <a:cubicBezTo>
                      <a:pt x="9576" y="17625"/>
                      <a:pt x="9414" y="17458"/>
                      <a:pt x="9414" y="17296"/>
                    </a:cubicBezTo>
                    <a:lnTo>
                      <a:pt x="9414" y="16035"/>
                    </a:lnTo>
                    <a:close/>
                    <a:moveTo>
                      <a:pt x="5364" y="1"/>
                    </a:moveTo>
                    <a:cubicBezTo>
                      <a:pt x="4817" y="1"/>
                      <a:pt x="4431" y="439"/>
                      <a:pt x="4431" y="929"/>
                    </a:cubicBezTo>
                    <a:lnTo>
                      <a:pt x="4431" y="2571"/>
                    </a:lnTo>
                    <a:cubicBezTo>
                      <a:pt x="4322" y="2518"/>
                      <a:pt x="4212" y="2518"/>
                      <a:pt x="4103" y="2518"/>
                    </a:cubicBezTo>
                    <a:lnTo>
                      <a:pt x="928" y="2518"/>
                    </a:lnTo>
                    <a:cubicBezTo>
                      <a:pt x="438" y="2518"/>
                      <a:pt x="0" y="2956"/>
                      <a:pt x="0" y="3447"/>
                    </a:cubicBezTo>
                    <a:lnTo>
                      <a:pt x="0" y="17296"/>
                    </a:lnTo>
                    <a:cubicBezTo>
                      <a:pt x="0" y="17787"/>
                      <a:pt x="438" y="18225"/>
                      <a:pt x="928" y="18225"/>
                    </a:cubicBezTo>
                    <a:lnTo>
                      <a:pt x="4103" y="18225"/>
                    </a:lnTo>
                    <a:cubicBezTo>
                      <a:pt x="4322" y="18225"/>
                      <a:pt x="4541" y="18115"/>
                      <a:pt x="4707" y="17953"/>
                    </a:cubicBezTo>
                    <a:cubicBezTo>
                      <a:pt x="4869" y="18115"/>
                      <a:pt x="5088" y="18225"/>
                      <a:pt x="5364" y="18225"/>
                    </a:cubicBezTo>
                    <a:lnTo>
                      <a:pt x="8482" y="18225"/>
                    </a:lnTo>
                    <a:cubicBezTo>
                      <a:pt x="8757" y="18225"/>
                      <a:pt x="8976" y="18115"/>
                      <a:pt x="9138" y="17953"/>
                    </a:cubicBezTo>
                    <a:cubicBezTo>
                      <a:pt x="9305" y="18115"/>
                      <a:pt x="9524" y="18225"/>
                      <a:pt x="9743" y="18225"/>
                    </a:cubicBezTo>
                    <a:lnTo>
                      <a:pt x="12260" y="18225"/>
                    </a:lnTo>
                    <a:cubicBezTo>
                      <a:pt x="12808" y="18225"/>
                      <a:pt x="13189" y="17787"/>
                      <a:pt x="13189" y="17296"/>
                    </a:cubicBezTo>
                    <a:lnTo>
                      <a:pt x="13189" y="2790"/>
                    </a:lnTo>
                    <a:cubicBezTo>
                      <a:pt x="13189" y="2300"/>
                      <a:pt x="12808" y="1914"/>
                      <a:pt x="12260" y="1914"/>
                    </a:cubicBezTo>
                    <a:lnTo>
                      <a:pt x="9743" y="1914"/>
                    </a:lnTo>
                    <a:cubicBezTo>
                      <a:pt x="9633" y="1914"/>
                      <a:pt x="9524" y="1914"/>
                      <a:pt x="9414" y="1971"/>
                    </a:cubicBezTo>
                    <a:lnTo>
                      <a:pt x="9414" y="929"/>
                    </a:lnTo>
                    <a:cubicBezTo>
                      <a:pt x="9414" y="439"/>
                      <a:pt x="9029" y="1"/>
                      <a:pt x="84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61;p38">
                <a:extLst>
                  <a:ext uri="{FF2B5EF4-FFF2-40B4-BE49-F238E27FC236}">
                    <a16:creationId xmlns:a16="http://schemas.microsoft.com/office/drawing/2014/main" id="{04085B3D-E461-8072-77FE-22A9913DE5A0}"/>
                  </a:ext>
                </a:extLst>
              </p:cNvPr>
              <p:cNvSpPr/>
              <p:nvPr/>
            </p:nvSpPr>
            <p:spPr>
              <a:xfrm>
                <a:off x="4620759" y="2528280"/>
                <a:ext cx="39019" cy="97479"/>
              </a:xfrm>
              <a:custGeom>
                <a:avLst/>
                <a:gdLst/>
                <a:ahLst/>
                <a:cxnLst/>
                <a:rect l="l" t="t" r="r" b="b"/>
                <a:pathLst>
                  <a:path w="2519" h="6293" extrusionOk="0">
                    <a:moveTo>
                      <a:pt x="1257" y="1257"/>
                    </a:moveTo>
                    <a:lnTo>
                      <a:pt x="1914" y="3175"/>
                    </a:lnTo>
                    <a:lnTo>
                      <a:pt x="1257" y="5036"/>
                    </a:lnTo>
                    <a:lnTo>
                      <a:pt x="657" y="3175"/>
                    </a:lnTo>
                    <a:lnTo>
                      <a:pt x="1257" y="1257"/>
                    </a:lnTo>
                    <a:close/>
                    <a:moveTo>
                      <a:pt x="1257" y="0"/>
                    </a:moveTo>
                    <a:cubicBezTo>
                      <a:pt x="1148" y="0"/>
                      <a:pt x="1038" y="110"/>
                      <a:pt x="986" y="219"/>
                    </a:cubicBezTo>
                    <a:lnTo>
                      <a:pt x="53" y="3065"/>
                    </a:lnTo>
                    <a:cubicBezTo>
                      <a:pt x="1" y="3118"/>
                      <a:pt x="1" y="3175"/>
                      <a:pt x="53" y="3227"/>
                    </a:cubicBezTo>
                    <a:lnTo>
                      <a:pt x="986" y="6073"/>
                    </a:lnTo>
                    <a:cubicBezTo>
                      <a:pt x="1038" y="6183"/>
                      <a:pt x="1148" y="6292"/>
                      <a:pt x="1257" y="6292"/>
                    </a:cubicBezTo>
                    <a:cubicBezTo>
                      <a:pt x="1424" y="6292"/>
                      <a:pt x="1533" y="6183"/>
                      <a:pt x="1533" y="6073"/>
                    </a:cubicBezTo>
                    <a:lnTo>
                      <a:pt x="2518" y="3227"/>
                    </a:lnTo>
                    <a:lnTo>
                      <a:pt x="2518" y="3065"/>
                    </a:lnTo>
                    <a:lnTo>
                      <a:pt x="1533" y="219"/>
                    </a:lnTo>
                    <a:cubicBezTo>
                      <a:pt x="1533" y="110"/>
                      <a:pt x="1424" y="0"/>
                      <a:pt x="12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62;p38">
                <a:extLst>
                  <a:ext uri="{FF2B5EF4-FFF2-40B4-BE49-F238E27FC236}">
                    <a16:creationId xmlns:a16="http://schemas.microsoft.com/office/drawing/2014/main" id="{B30A2A76-881E-FB02-26AD-12E6777FD02F}"/>
                  </a:ext>
                </a:extLst>
              </p:cNvPr>
              <p:cNvSpPr/>
              <p:nvPr/>
            </p:nvSpPr>
            <p:spPr>
              <a:xfrm>
                <a:off x="4489307" y="2533361"/>
                <a:ext cx="39019" cy="97479"/>
              </a:xfrm>
              <a:custGeom>
                <a:avLst/>
                <a:gdLst/>
                <a:ahLst/>
                <a:cxnLst/>
                <a:rect l="l" t="t" r="r" b="b"/>
                <a:pathLst>
                  <a:path w="2519" h="6293" extrusionOk="0">
                    <a:moveTo>
                      <a:pt x="1262" y="1257"/>
                    </a:moveTo>
                    <a:lnTo>
                      <a:pt x="1919" y="3118"/>
                    </a:lnTo>
                    <a:lnTo>
                      <a:pt x="1262" y="5036"/>
                    </a:lnTo>
                    <a:lnTo>
                      <a:pt x="605" y="3118"/>
                    </a:lnTo>
                    <a:lnTo>
                      <a:pt x="1262" y="1257"/>
                    </a:lnTo>
                    <a:close/>
                    <a:moveTo>
                      <a:pt x="1262" y="1"/>
                    </a:moveTo>
                    <a:cubicBezTo>
                      <a:pt x="1152" y="1"/>
                      <a:pt x="1043" y="110"/>
                      <a:pt x="986" y="219"/>
                    </a:cubicBezTo>
                    <a:lnTo>
                      <a:pt x="58" y="3066"/>
                    </a:lnTo>
                    <a:cubicBezTo>
                      <a:pt x="1" y="3118"/>
                      <a:pt x="1" y="3175"/>
                      <a:pt x="58" y="3228"/>
                    </a:cubicBezTo>
                    <a:lnTo>
                      <a:pt x="986" y="6074"/>
                    </a:lnTo>
                    <a:cubicBezTo>
                      <a:pt x="1043" y="6183"/>
                      <a:pt x="1152" y="6293"/>
                      <a:pt x="1262" y="6293"/>
                    </a:cubicBezTo>
                    <a:cubicBezTo>
                      <a:pt x="1371" y="6293"/>
                      <a:pt x="1481" y="6183"/>
                      <a:pt x="1533" y="6074"/>
                    </a:cubicBezTo>
                    <a:lnTo>
                      <a:pt x="2466" y="3228"/>
                    </a:lnTo>
                    <a:cubicBezTo>
                      <a:pt x="2518" y="3175"/>
                      <a:pt x="2518" y="3118"/>
                      <a:pt x="2466" y="3066"/>
                    </a:cubicBezTo>
                    <a:lnTo>
                      <a:pt x="1533" y="219"/>
                    </a:lnTo>
                    <a:cubicBezTo>
                      <a:pt x="1481" y="110"/>
                      <a:pt x="1371" y="1"/>
                      <a:pt x="12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" name="Google Shape;246;p38">
              <a:extLst>
                <a:ext uri="{FF2B5EF4-FFF2-40B4-BE49-F238E27FC236}">
                  <a16:creationId xmlns:a16="http://schemas.microsoft.com/office/drawing/2014/main" id="{984B56DB-643D-02C0-7AB5-198C31FA84DE}"/>
                </a:ext>
              </a:extLst>
            </p:cNvPr>
            <p:cNvSpPr/>
            <p:nvPr/>
          </p:nvSpPr>
          <p:spPr>
            <a:xfrm>
              <a:off x="10167703" y="3201518"/>
              <a:ext cx="889406" cy="889406"/>
            </a:xfrm>
            <a:prstGeom prst="rect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263;p38">
              <a:extLst>
                <a:ext uri="{FF2B5EF4-FFF2-40B4-BE49-F238E27FC236}">
                  <a16:creationId xmlns:a16="http://schemas.microsoft.com/office/drawing/2014/main" id="{9ACA7B5E-FC6D-ACF7-4B89-AF6FE0619557}"/>
                </a:ext>
              </a:extLst>
            </p:cNvPr>
            <p:cNvGrpSpPr/>
            <p:nvPr/>
          </p:nvGrpSpPr>
          <p:grpSpPr>
            <a:xfrm>
              <a:off x="10389522" y="3381147"/>
              <a:ext cx="426009" cy="497971"/>
              <a:chOff x="7194150" y="2420825"/>
              <a:chExt cx="242556" cy="283529"/>
            </a:xfrm>
            <a:solidFill>
              <a:srgbClr val="2A2828"/>
            </a:solidFill>
          </p:grpSpPr>
          <p:sp>
            <p:nvSpPr>
              <p:cNvPr id="21" name="Google Shape;264;p38">
                <a:extLst>
                  <a:ext uri="{FF2B5EF4-FFF2-40B4-BE49-F238E27FC236}">
                    <a16:creationId xmlns:a16="http://schemas.microsoft.com/office/drawing/2014/main" id="{BCBC4018-435C-13FC-8FCF-6AFF2949ADDD}"/>
                  </a:ext>
                </a:extLst>
              </p:cNvPr>
              <p:cNvSpPr/>
              <p:nvPr/>
            </p:nvSpPr>
            <p:spPr>
              <a:xfrm>
                <a:off x="7194150" y="2420825"/>
                <a:ext cx="242556" cy="283529"/>
              </a:xfrm>
              <a:custGeom>
                <a:avLst/>
                <a:gdLst/>
                <a:ahLst/>
                <a:cxnLst/>
                <a:rect l="l" t="t" r="r" b="b"/>
                <a:pathLst>
                  <a:path w="15546" h="18172" extrusionOk="0">
                    <a:moveTo>
                      <a:pt x="13575" y="657"/>
                    </a:moveTo>
                    <a:lnTo>
                      <a:pt x="14831" y="1914"/>
                    </a:lnTo>
                    <a:cubicBezTo>
                      <a:pt x="13846" y="3175"/>
                      <a:pt x="14065" y="4817"/>
                      <a:pt x="14394" y="6897"/>
                    </a:cubicBezTo>
                    <a:cubicBezTo>
                      <a:pt x="14560" y="8044"/>
                      <a:pt x="14722" y="9305"/>
                      <a:pt x="14722" y="10671"/>
                    </a:cubicBezTo>
                    <a:cubicBezTo>
                      <a:pt x="14722" y="11766"/>
                      <a:pt x="14232" y="12751"/>
                      <a:pt x="13246" y="13627"/>
                    </a:cubicBezTo>
                    <a:cubicBezTo>
                      <a:pt x="12371" y="14450"/>
                      <a:pt x="11219" y="15107"/>
                      <a:pt x="10234" y="15707"/>
                    </a:cubicBezTo>
                    <a:cubicBezTo>
                      <a:pt x="9196" y="16254"/>
                      <a:pt x="8263" y="16801"/>
                      <a:pt x="7773" y="17349"/>
                    </a:cubicBezTo>
                    <a:cubicBezTo>
                      <a:pt x="7278" y="16801"/>
                      <a:pt x="6350" y="16254"/>
                      <a:pt x="5365" y="15707"/>
                    </a:cubicBezTo>
                    <a:cubicBezTo>
                      <a:pt x="4323" y="15107"/>
                      <a:pt x="3175" y="14450"/>
                      <a:pt x="2300" y="13627"/>
                    </a:cubicBezTo>
                    <a:cubicBezTo>
                      <a:pt x="1315" y="12751"/>
                      <a:pt x="820" y="11766"/>
                      <a:pt x="820" y="10671"/>
                    </a:cubicBezTo>
                    <a:cubicBezTo>
                      <a:pt x="820" y="9305"/>
                      <a:pt x="986" y="8044"/>
                      <a:pt x="1148" y="6897"/>
                    </a:cubicBezTo>
                    <a:cubicBezTo>
                      <a:pt x="1477" y="4817"/>
                      <a:pt x="1695" y="3175"/>
                      <a:pt x="710" y="1914"/>
                    </a:cubicBezTo>
                    <a:lnTo>
                      <a:pt x="1971" y="657"/>
                    </a:lnTo>
                    <a:cubicBezTo>
                      <a:pt x="2681" y="1585"/>
                      <a:pt x="3775" y="2133"/>
                      <a:pt x="4927" y="2133"/>
                    </a:cubicBezTo>
                    <a:cubicBezTo>
                      <a:pt x="6022" y="2133"/>
                      <a:pt x="7059" y="1642"/>
                      <a:pt x="7773" y="876"/>
                    </a:cubicBezTo>
                    <a:cubicBezTo>
                      <a:pt x="8482" y="1642"/>
                      <a:pt x="9524" y="2133"/>
                      <a:pt x="10619" y="2133"/>
                    </a:cubicBezTo>
                    <a:cubicBezTo>
                      <a:pt x="11766" y="2133"/>
                      <a:pt x="12861" y="1585"/>
                      <a:pt x="13575" y="657"/>
                    </a:cubicBezTo>
                    <a:close/>
                    <a:moveTo>
                      <a:pt x="2024" y="0"/>
                    </a:moveTo>
                    <a:cubicBezTo>
                      <a:pt x="1914" y="0"/>
                      <a:pt x="1805" y="0"/>
                      <a:pt x="1695" y="110"/>
                    </a:cubicBezTo>
                    <a:lnTo>
                      <a:pt x="163" y="1642"/>
                    </a:lnTo>
                    <a:cubicBezTo>
                      <a:pt x="1" y="1804"/>
                      <a:pt x="1" y="2023"/>
                      <a:pt x="163" y="2190"/>
                    </a:cubicBezTo>
                    <a:cubicBezTo>
                      <a:pt x="1096" y="3227"/>
                      <a:pt x="877" y="4817"/>
                      <a:pt x="601" y="6840"/>
                    </a:cubicBezTo>
                    <a:cubicBezTo>
                      <a:pt x="439" y="7991"/>
                      <a:pt x="220" y="9248"/>
                      <a:pt x="220" y="10671"/>
                    </a:cubicBezTo>
                    <a:cubicBezTo>
                      <a:pt x="220" y="13517"/>
                      <a:pt x="2900" y="14997"/>
                      <a:pt x="5036" y="16201"/>
                    </a:cubicBezTo>
                    <a:cubicBezTo>
                      <a:pt x="6184" y="16858"/>
                      <a:pt x="7226" y="17405"/>
                      <a:pt x="7497" y="18005"/>
                    </a:cubicBezTo>
                    <a:cubicBezTo>
                      <a:pt x="7554" y="18115"/>
                      <a:pt x="7664" y="18172"/>
                      <a:pt x="7773" y="18172"/>
                    </a:cubicBezTo>
                    <a:cubicBezTo>
                      <a:pt x="7882" y="18172"/>
                      <a:pt x="7992" y="18115"/>
                      <a:pt x="8045" y="18005"/>
                    </a:cubicBezTo>
                    <a:cubicBezTo>
                      <a:pt x="8320" y="17405"/>
                      <a:pt x="9358" y="16858"/>
                      <a:pt x="10510" y="16201"/>
                    </a:cubicBezTo>
                    <a:cubicBezTo>
                      <a:pt x="12642" y="14997"/>
                      <a:pt x="15326" y="13517"/>
                      <a:pt x="15326" y="10671"/>
                    </a:cubicBezTo>
                    <a:cubicBezTo>
                      <a:pt x="15326" y="9248"/>
                      <a:pt x="15107" y="7991"/>
                      <a:pt x="14941" y="6840"/>
                    </a:cubicBezTo>
                    <a:cubicBezTo>
                      <a:pt x="14669" y="4817"/>
                      <a:pt x="14450" y="3227"/>
                      <a:pt x="15379" y="2190"/>
                    </a:cubicBezTo>
                    <a:cubicBezTo>
                      <a:pt x="15545" y="2023"/>
                      <a:pt x="15545" y="1804"/>
                      <a:pt x="15379" y="1642"/>
                    </a:cubicBezTo>
                    <a:lnTo>
                      <a:pt x="13846" y="110"/>
                    </a:lnTo>
                    <a:cubicBezTo>
                      <a:pt x="13737" y="0"/>
                      <a:pt x="13627" y="0"/>
                      <a:pt x="13518" y="0"/>
                    </a:cubicBezTo>
                    <a:cubicBezTo>
                      <a:pt x="13408" y="0"/>
                      <a:pt x="13299" y="53"/>
                      <a:pt x="13246" y="162"/>
                    </a:cubicBezTo>
                    <a:cubicBezTo>
                      <a:pt x="12642" y="1038"/>
                      <a:pt x="11657" y="1533"/>
                      <a:pt x="10619" y="1533"/>
                    </a:cubicBezTo>
                    <a:cubicBezTo>
                      <a:pt x="9577" y="1533"/>
                      <a:pt x="8592" y="1038"/>
                      <a:pt x="7992" y="219"/>
                    </a:cubicBezTo>
                    <a:cubicBezTo>
                      <a:pt x="7935" y="110"/>
                      <a:pt x="7882" y="53"/>
                      <a:pt x="7773" y="53"/>
                    </a:cubicBezTo>
                    <a:cubicBezTo>
                      <a:pt x="7664" y="53"/>
                      <a:pt x="7607" y="110"/>
                      <a:pt x="7554" y="219"/>
                    </a:cubicBezTo>
                    <a:cubicBezTo>
                      <a:pt x="6950" y="1038"/>
                      <a:pt x="5965" y="1533"/>
                      <a:pt x="4927" y="1533"/>
                    </a:cubicBezTo>
                    <a:cubicBezTo>
                      <a:pt x="3885" y="1533"/>
                      <a:pt x="2900" y="1038"/>
                      <a:pt x="2352" y="162"/>
                    </a:cubicBezTo>
                    <a:cubicBezTo>
                      <a:pt x="2243" y="53"/>
                      <a:pt x="2133" y="0"/>
                      <a:pt x="20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65;p38">
                <a:extLst>
                  <a:ext uri="{FF2B5EF4-FFF2-40B4-BE49-F238E27FC236}">
                    <a16:creationId xmlns:a16="http://schemas.microsoft.com/office/drawing/2014/main" id="{66148D55-819E-4BCF-611A-56794DC5B1AC}"/>
                  </a:ext>
                </a:extLst>
              </p:cNvPr>
              <p:cNvSpPr/>
              <p:nvPr/>
            </p:nvSpPr>
            <p:spPr>
              <a:xfrm>
                <a:off x="7222336" y="2455502"/>
                <a:ext cx="186185" cy="214176"/>
              </a:xfrm>
              <a:custGeom>
                <a:avLst/>
                <a:gdLst/>
                <a:ahLst/>
                <a:cxnLst/>
                <a:rect l="l" t="t" r="r" b="b"/>
                <a:pathLst>
                  <a:path w="11933" h="13727" extrusionOk="0">
                    <a:moveTo>
                      <a:pt x="5969" y="3327"/>
                    </a:moveTo>
                    <a:cubicBezTo>
                      <a:pt x="7720" y="3327"/>
                      <a:pt x="9144" y="4750"/>
                      <a:pt x="9144" y="6502"/>
                    </a:cubicBezTo>
                    <a:cubicBezTo>
                      <a:pt x="9144" y="8253"/>
                      <a:pt x="7720" y="9676"/>
                      <a:pt x="5969" y="9676"/>
                    </a:cubicBezTo>
                    <a:cubicBezTo>
                      <a:pt x="4218" y="9676"/>
                      <a:pt x="2795" y="8253"/>
                      <a:pt x="2795" y="6502"/>
                    </a:cubicBezTo>
                    <a:cubicBezTo>
                      <a:pt x="2795" y="4750"/>
                      <a:pt x="4218" y="3327"/>
                      <a:pt x="5969" y="3327"/>
                    </a:cubicBezTo>
                    <a:close/>
                    <a:moveTo>
                      <a:pt x="5693" y="809"/>
                    </a:moveTo>
                    <a:lnTo>
                      <a:pt x="5693" y="2780"/>
                    </a:lnTo>
                    <a:cubicBezTo>
                      <a:pt x="3723" y="2942"/>
                      <a:pt x="2190" y="4531"/>
                      <a:pt x="2190" y="6502"/>
                    </a:cubicBezTo>
                    <a:cubicBezTo>
                      <a:pt x="2190" y="8472"/>
                      <a:pt x="3723" y="10114"/>
                      <a:pt x="5693" y="10276"/>
                    </a:cubicBezTo>
                    <a:lnTo>
                      <a:pt x="5693" y="12851"/>
                    </a:lnTo>
                    <a:cubicBezTo>
                      <a:pt x="5255" y="12575"/>
                      <a:pt x="4765" y="12356"/>
                      <a:pt x="4327" y="12084"/>
                    </a:cubicBezTo>
                    <a:cubicBezTo>
                      <a:pt x="2138" y="10823"/>
                      <a:pt x="605" y="9895"/>
                      <a:pt x="605" y="8415"/>
                    </a:cubicBezTo>
                    <a:cubicBezTo>
                      <a:pt x="605" y="7158"/>
                      <a:pt x="767" y="6007"/>
                      <a:pt x="934" y="4912"/>
                    </a:cubicBezTo>
                    <a:cubicBezTo>
                      <a:pt x="1096" y="3546"/>
                      <a:pt x="1315" y="2285"/>
                      <a:pt x="1153" y="1081"/>
                    </a:cubicBezTo>
                    <a:lnTo>
                      <a:pt x="1153" y="1081"/>
                    </a:lnTo>
                    <a:cubicBezTo>
                      <a:pt x="1752" y="1300"/>
                      <a:pt x="2466" y="1466"/>
                      <a:pt x="3123" y="1466"/>
                    </a:cubicBezTo>
                    <a:cubicBezTo>
                      <a:pt x="4051" y="1466"/>
                      <a:pt x="4874" y="1247"/>
                      <a:pt x="5693" y="809"/>
                    </a:cubicBezTo>
                    <a:close/>
                    <a:moveTo>
                      <a:pt x="6241" y="809"/>
                    </a:moveTo>
                    <a:cubicBezTo>
                      <a:pt x="7064" y="1247"/>
                      <a:pt x="7883" y="1466"/>
                      <a:pt x="8815" y="1466"/>
                    </a:cubicBezTo>
                    <a:cubicBezTo>
                      <a:pt x="9472" y="1466"/>
                      <a:pt x="10181" y="1300"/>
                      <a:pt x="10786" y="1081"/>
                    </a:cubicBezTo>
                    <a:lnTo>
                      <a:pt x="10786" y="1081"/>
                    </a:lnTo>
                    <a:cubicBezTo>
                      <a:pt x="10619" y="2285"/>
                      <a:pt x="10838" y="3546"/>
                      <a:pt x="11004" y="4912"/>
                    </a:cubicBezTo>
                    <a:cubicBezTo>
                      <a:pt x="11167" y="6007"/>
                      <a:pt x="11333" y="7158"/>
                      <a:pt x="11333" y="8415"/>
                    </a:cubicBezTo>
                    <a:cubicBezTo>
                      <a:pt x="11333" y="9895"/>
                      <a:pt x="9800" y="10823"/>
                      <a:pt x="7611" y="12084"/>
                    </a:cubicBezTo>
                    <a:cubicBezTo>
                      <a:pt x="7173" y="12356"/>
                      <a:pt x="6678" y="12575"/>
                      <a:pt x="6241" y="12851"/>
                    </a:cubicBezTo>
                    <a:lnTo>
                      <a:pt x="6241" y="10276"/>
                    </a:lnTo>
                    <a:cubicBezTo>
                      <a:pt x="8211" y="10114"/>
                      <a:pt x="9743" y="8472"/>
                      <a:pt x="9743" y="6502"/>
                    </a:cubicBezTo>
                    <a:cubicBezTo>
                      <a:pt x="9743" y="4531"/>
                      <a:pt x="8211" y="2942"/>
                      <a:pt x="6241" y="2780"/>
                    </a:cubicBezTo>
                    <a:lnTo>
                      <a:pt x="6241" y="809"/>
                    </a:lnTo>
                    <a:close/>
                    <a:moveTo>
                      <a:pt x="5967" y="0"/>
                    </a:moveTo>
                    <a:cubicBezTo>
                      <a:pt x="5912" y="0"/>
                      <a:pt x="5857" y="15"/>
                      <a:pt x="5803" y="43"/>
                    </a:cubicBezTo>
                    <a:cubicBezTo>
                      <a:pt x="5036" y="590"/>
                      <a:pt x="4108" y="862"/>
                      <a:pt x="3123" y="862"/>
                    </a:cubicBezTo>
                    <a:cubicBezTo>
                      <a:pt x="2357" y="862"/>
                      <a:pt x="1590" y="700"/>
                      <a:pt x="877" y="315"/>
                    </a:cubicBezTo>
                    <a:cubicBezTo>
                      <a:pt x="822" y="288"/>
                      <a:pt x="767" y="275"/>
                      <a:pt x="712" y="275"/>
                    </a:cubicBezTo>
                    <a:cubicBezTo>
                      <a:pt x="658" y="275"/>
                      <a:pt x="603" y="288"/>
                      <a:pt x="548" y="315"/>
                    </a:cubicBezTo>
                    <a:cubicBezTo>
                      <a:pt x="439" y="371"/>
                      <a:pt x="439" y="533"/>
                      <a:pt x="439" y="643"/>
                    </a:cubicBezTo>
                    <a:cubicBezTo>
                      <a:pt x="767" y="1847"/>
                      <a:pt x="548" y="3270"/>
                      <a:pt x="329" y="4803"/>
                    </a:cubicBezTo>
                    <a:cubicBezTo>
                      <a:pt x="167" y="5954"/>
                      <a:pt x="1" y="7101"/>
                      <a:pt x="1" y="8415"/>
                    </a:cubicBezTo>
                    <a:cubicBezTo>
                      <a:pt x="1" y="10167"/>
                      <a:pt x="1643" y="11261"/>
                      <a:pt x="3999" y="12575"/>
                    </a:cubicBezTo>
                    <a:cubicBezTo>
                      <a:pt x="4655" y="12960"/>
                      <a:pt x="5255" y="13289"/>
                      <a:pt x="5803" y="13669"/>
                    </a:cubicBezTo>
                    <a:cubicBezTo>
                      <a:pt x="5860" y="13669"/>
                      <a:pt x="5912" y="13726"/>
                      <a:pt x="5969" y="13726"/>
                    </a:cubicBezTo>
                    <a:cubicBezTo>
                      <a:pt x="6022" y="13726"/>
                      <a:pt x="6078" y="13669"/>
                      <a:pt x="6131" y="13669"/>
                    </a:cubicBezTo>
                    <a:cubicBezTo>
                      <a:pt x="6678" y="13289"/>
                      <a:pt x="7283" y="12960"/>
                      <a:pt x="7939" y="12575"/>
                    </a:cubicBezTo>
                    <a:cubicBezTo>
                      <a:pt x="10291" y="11261"/>
                      <a:pt x="11933" y="10167"/>
                      <a:pt x="11933" y="8415"/>
                    </a:cubicBezTo>
                    <a:cubicBezTo>
                      <a:pt x="11933" y="7101"/>
                      <a:pt x="11771" y="5954"/>
                      <a:pt x="11604" y="4803"/>
                    </a:cubicBezTo>
                    <a:cubicBezTo>
                      <a:pt x="11385" y="3270"/>
                      <a:pt x="11167" y="1847"/>
                      <a:pt x="11495" y="643"/>
                    </a:cubicBezTo>
                    <a:cubicBezTo>
                      <a:pt x="11552" y="533"/>
                      <a:pt x="11495" y="371"/>
                      <a:pt x="11385" y="315"/>
                    </a:cubicBezTo>
                    <a:cubicBezTo>
                      <a:pt x="11331" y="288"/>
                      <a:pt x="11276" y="275"/>
                      <a:pt x="11221" y="275"/>
                    </a:cubicBezTo>
                    <a:cubicBezTo>
                      <a:pt x="11167" y="275"/>
                      <a:pt x="11112" y="288"/>
                      <a:pt x="11057" y="315"/>
                    </a:cubicBezTo>
                    <a:cubicBezTo>
                      <a:pt x="10400" y="700"/>
                      <a:pt x="9581" y="862"/>
                      <a:pt x="8815" y="862"/>
                    </a:cubicBezTo>
                    <a:cubicBezTo>
                      <a:pt x="7830" y="862"/>
                      <a:pt x="6954" y="590"/>
                      <a:pt x="6131" y="43"/>
                    </a:cubicBezTo>
                    <a:cubicBezTo>
                      <a:pt x="6076" y="15"/>
                      <a:pt x="6022" y="0"/>
                      <a:pt x="59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66;p38">
                <a:extLst>
                  <a:ext uri="{FF2B5EF4-FFF2-40B4-BE49-F238E27FC236}">
                    <a16:creationId xmlns:a16="http://schemas.microsoft.com/office/drawing/2014/main" id="{F9AD02F1-D647-65B4-9939-060B9D91D03B}"/>
                  </a:ext>
                </a:extLst>
              </p:cNvPr>
              <p:cNvSpPr/>
              <p:nvPr/>
            </p:nvSpPr>
            <p:spPr>
              <a:xfrm>
                <a:off x="7280853" y="2529278"/>
                <a:ext cx="69150" cy="66623"/>
              </a:xfrm>
              <a:custGeom>
                <a:avLst/>
                <a:gdLst/>
                <a:ahLst/>
                <a:cxnLst/>
                <a:rect l="l" t="t" r="r" b="b"/>
                <a:pathLst>
                  <a:path w="4432" h="4270" extrusionOk="0">
                    <a:moveTo>
                      <a:pt x="2190" y="819"/>
                    </a:moveTo>
                    <a:lnTo>
                      <a:pt x="2571" y="1585"/>
                    </a:lnTo>
                    <a:cubicBezTo>
                      <a:pt x="2628" y="1642"/>
                      <a:pt x="2680" y="1695"/>
                      <a:pt x="2790" y="1752"/>
                    </a:cubicBezTo>
                    <a:lnTo>
                      <a:pt x="3666" y="1861"/>
                    </a:lnTo>
                    <a:lnTo>
                      <a:pt x="3009" y="2461"/>
                    </a:lnTo>
                    <a:cubicBezTo>
                      <a:pt x="2956" y="2518"/>
                      <a:pt x="2956" y="2627"/>
                      <a:pt x="2956" y="2680"/>
                    </a:cubicBezTo>
                    <a:lnTo>
                      <a:pt x="3118" y="3556"/>
                    </a:lnTo>
                    <a:lnTo>
                      <a:pt x="2352" y="3118"/>
                    </a:lnTo>
                    <a:lnTo>
                      <a:pt x="2081" y="3118"/>
                    </a:lnTo>
                    <a:lnTo>
                      <a:pt x="1314" y="3556"/>
                    </a:lnTo>
                    <a:lnTo>
                      <a:pt x="1476" y="2680"/>
                    </a:lnTo>
                    <a:cubicBezTo>
                      <a:pt x="1476" y="2627"/>
                      <a:pt x="1476" y="2518"/>
                      <a:pt x="1367" y="2461"/>
                    </a:cubicBezTo>
                    <a:lnTo>
                      <a:pt x="767" y="1861"/>
                    </a:lnTo>
                    <a:lnTo>
                      <a:pt x="1586" y="1752"/>
                    </a:lnTo>
                    <a:cubicBezTo>
                      <a:pt x="1695" y="1695"/>
                      <a:pt x="1805" y="1642"/>
                      <a:pt x="1862" y="1585"/>
                    </a:cubicBezTo>
                    <a:lnTo>
                      <a:pt x="2190" y="819"/>
                    </a:lnTo>
                    <a:close/>
                    <a:moveTo>
                      <a:pt x="2190" y="0"/>
                    </a:moveTo>
                    <a:cubicBezTo>
                      <a:pt x="2024" y="0"/>
                      <a:pt x="1914" y="110"/>
                      <a:pt x="1805" y="272"/>
                    </a:cubicBezTo>
                    <a:lnTo>
                      <a:pt x="1367" y="1147"/>
                    </a:lnTo>
                    <a:lnTo>
                      <a:pt x="382" y="1314"/>
                    </a:lnTo>
                    <a:cubicBezTo>
                      <a:pt x="220" y="1314"/>
                      <a:pt x="53" y="1423"/>
                      <a:pt x="53" y="1585"/>
                    </a:cubicBezTo>
                    <a:cubicBezTo>
                      <a:pt x="1" y="1752"/>
                      <a:pt x="1" y="1914"/>
                      <a:pt x="163" y="2023"/>
                    </a:cubicBezTo>
                    <a:lnTo>
                      <a:pt x="876" y="2737"/>
                    </a:lnTo>
                    <a:lnTo>
                      <a:pt x="710" y="3722"/>
                    </a:lnTo>
                    <a:cubicBezTo>
                      <a:pt x="657" y="3884"/>
                      <a:pt x="710" y="4051"/>
                      <a:pt x="876" y="4160"/>
                    </a:cubicBezTo>
                    <a:cubicBezTo>
                      <a:pt x="940" y="4224"/>
                      <a:pt x="1021" y="4250"/>
                      <a:pt x="1111" y="4250"/>
                    </a:cubicBezTo>
                    <a:cubicBezTo>
                      <a:pt x="1176" y="4250"/>
                      <a:pt x="1245" y="4236"/>
                      <a:pt x="1314" y="4213"/>
                    </a:cubicBezTo>
                    <a:lnTo>
                      <a:pt x="2190" y="3722"/>
                    </a:lnTo>
                    <a:lnTo>
                      <a:pt x="3118" y="4213"/>
                    </a:lnTo>
                    <a:cubicBezTo>
                      <a:pt x="3175" y="4213"/>
                      <a:pt x="3228" y="4269"/>
                      <a:pt x="3285" y="4269"/>
                    </a:cubicBezTo>
                    <a:cubicBezTo>
                      <a:pt x="3394" y="4269"/>
                      <a:pt x="3504" y="4213"/>
                      <a:pt x="3556" y="4160"/>
                    </a:cubicBezTo>
                    <a:cubicBezTo>
                      <a:pt x="3666" y="4051"/>
                      <a:pt x="3775" y="3884"/>
                      <a:pt x="3723" y="3722"/>
                    </a:cubicBezTo>
                    <a:lnTo>
                      <a:pt x="3556" y="2737"/>
                    </a:lnTo>
                    <a:lnTo>
                      <a:pt x="4270" y="2023"/>
                    </a:lnTo>
                    <a:cubicBezTo>
                      <a:pt x="4379" y="1914"/>
                      <a:pt x="4432" y="1752"/>
                      <a:pt x="4379" y="1585"/>
                    </a:cubicBezTo>
                    <a:cubicBezTo>
                      <a:pt x="4322" y="1423"/>
                      <a:pt x="4213" y="1314"/>
                      <a:pt x="4051" y="1314"/>
                    </a:cubicBezTo>
                    <a:lnTo>
                      <a:pt x="3066" y="1147"/>
                    </a:lnTo>
                    <a:lnTo>
                      <a:pt x="2571" y="272"/>
                    </a:lnTo>
                    <a:cubicBezTo>
                      <a:pt x="2518" y="110"/>
                      <a:pt x="2352" y="0"/>
                      <a:pt x="21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4" name="Google Shape;267;p38">
              <a:extLst>
                <a:ext uri="{FF2B5EF4-FFF2-40B4-BE49-F238E27FC236}">
                  <a16:creationId xmlns:a16="http://schemas.microsoft.com/office/drawing/2014/main" id="{F7E149A6-7428-9684-9EAA-C5A3C8739D50}"/>
                </a:ext>
              </a:extLst>
            </p:cNvPr>
            <p:cNvCxnSpPr>
              <a:stCxn id="3" idx="2"/>
            </p:cNvCxnSpPr>
            <p:nvPr/>
          </p:nvCxnSpPr>
          <p:spPr>
            <a:xfrm>
              <a:off x="1579593" y="4090924"/>
              <a:ext cx="0" cy="826179"/>
            </a:xfrm>
            <a:prstGeom prst="straightConnector1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25" name="Google Shape;268;p38">
              <a:extLst>
                <a:ext uri="{FF2B5EF4-FFF2-40B4-BE49-F238E27FC236}">
                  <a16:creationId xmlns:a16="http://schemas.microsoft.com/office/drawing/2014/main" id="{FFDD58E8-501D-0302-E4FF-C7C7666D7AE2}"/>
                </a:ext>
              </a:extLst>
            </p:cNvPr>
            <p:cNvCxnSpPr>
              <a:stCxn id="2" idx="2"/>
            </p:cNvCxnSpPr>
            <p:nvPr/>
          </p:nvCxnSpPr>
          <p:spPr>
            <a:xfrm>
              <a:off x="6085154" y="4090924"/>
              <a:ext cx="5269" cy="826179"/>
            </a:xfrm>
            <a:prstGeom prst="straightConnector1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26" name="Google Shape;269;p38">
              <a:extLst>
                <a:ext uri="{FF2B5EF4-FFF2-40B4-BE49-F238E27FC236}">
                  <a16:creationId xmlns:a16="http://schemas.microsoft.com/office/drawing/2014/main" id="{0FCFF094-685F-8384-9100-BC00C7E1B175}"/>
                </a:ext>
              </a:extLst>
            </p:cNvPr>
            <p:cNvCxnSpPr>
              <a:stCxn id="19" idx="2"/>
            </p:cNvCxnSpPr>
            <p:nvPr/>
          </p:nvCxnSpPr>
          <p:spPr>
            <a:xfrm>
              <a:off x="10612406" y="4090924"/>
              <a:ext cx="5269" cy="826179"/>
            </a:xfrm>
            <a:prstGeom prst="straightConnector1">
              <a:avLst/>
            </a:prstGeom>
            <a:noFill/>
            <a:ln w="9525" cap="flat" cmpd="sng">
              <a:solidFill>
                <a:srgbClr val="2A2828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EA3BAF4-6432-EA2B-A0F0-C2014743822F}"/>
              </a:ext>
            </a:extLst>
          </p:cNvPr>
          <p:cNvSpPr txBox="1"/>
          <p:nvPr/>
        </p:nvSpPr>
        <p:spPr>
          <a:xfrm>
            <a:off x="546410" y="1663116"/>
            <a:ext cx="11016731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FA9EE1B-C617-68EE-1332-271B6977F6E8}"/>
              </a:ext>
            </a:extLst>
          </p:cNvPr>
          <p:cNvSpPr txBox="1"/>
          <p:nvPr/>
        </p:nvSpPr>
        <p:spPr>
          <a:xfrm>
            <a:off x="411922" y="9333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8A1D7CA-A9F0-9214-9E20-F7FF91DAA6DB}"/>
              </a:ext>
            </a:extLst>
          </p:cNvPr>
          <p:cNvSpPr txBox="1"/>
          <p:nvPr/>
        </p:nvSpPr>
        <p:spPr>
          <a:xfrm>
            <a:off x="415016" y="4930027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6805D6-DAB2-2DC8-3A23-8C80BD63CDA3}"/>
              </a:ext>
            </a:extLst>
          </p:cNvPr>
          <p:cNvSpPr txBox="1"/>
          <p:nvPr/>
        </p:nvSpPr>
        <p:spPr>
          <a:xfrm>
            <a:off x="4926483" y="4930027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35CFC1B-EF99-8DFB-6C3A-0DE9503C0E49}"/>
              </a:ext>
            </a:extLst>
          </p:cNvPr>
          <p:cNvSpPr txBox="1"/>
          <p:nvPr/>
        </p:nvSpPr>
        <p:spPr>
          <a:xfrm>
            <a:off x="9437949" y="4930027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9C68099-1177-0C5B-1ED0-88D8DE641263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AAC84A-DCBF-1AF1-D3E6-5B8F0DA2DDE3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98A2B8-3F1D-F696-C602-55C18C67A908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FA64C9-1E9C-F643-60C4-62D9EEE19F47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0786CE9-2045-C1F4-6AB0-49A2208C066B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3311A5-0460-105A-A89E-95CD58E36A43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24F579B1-ADFA-F4BB-D8CD-C5D553F3A4E0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15543C8D-0E3C-9112-AB7F-9B22DE64FBDF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BFB915CF-63B6-F8C4-2372-9141F10BC7B8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7F250088-569B-3A0C-65E7-789E529ECDC6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60989207-9647-CB2A-4BFC-5CDC3F0CB65B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81366399-44EA-122D-3670-1C6E06CFF9D6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0ACC140-DF30-1F0E-E5B0-3C19DE6C00C0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F81C368-CECA-8C15-8804-451CC7D454B7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D6DC2342-882B-B17F-FCDE-60ECFD5B1094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324803C0-E07C-6F6A-BFF9-F28AB7A5CB00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345436-F179-9FE8-E12B-29DDEB622138}"/>
              </a:ext>
            </a:extLst>
          </p:cNvPr>
          <p:cNvSpPr txBox="1"/>
          <p:nvPr/>
        </p:nvSpPr>
        <p:spPr>
          <a:xfrm>
            <a:off x="472066" y="580603"/>
            <a:ext cx="284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4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F04CE25-3F8D-4DBF-36CC-4C6B7EE663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F6CC074-4E51-7783-A08A-7425F7ECE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91BEC63-1580-6426-FD98-782CC35E91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50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834;p64">
            <a:extLst>
              <a:ext uri="{FF2B5EF4-FFF2-40B4-BE49-F238E27FC236}">
                <a16:creationId xmlns:a16="http://schemas.microsoft.com/office/drawing/2014/main" id="{A8EA0E02-812E-CF35-4176-5E0A21F4F728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6291" y="2062976"/>
            <a:ext cx="3843002" cy="43437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35;p64">
            <a:extLst>
              <a:ext uri="{FF2B5EF4-FFF2-40B4-BE49-F238E27FC236}">
                <a16:creationId xmlns:a16="http://schemas.microsoft.com/office/drawing/2014/main" id="{8CF5E8B3-6B96-0AEE-6B77-271779C19687}"/>
              </a:ext>
            </a:extLst>
          </p:cNvPr>
          <p:cNvSpPr/>
          <p:nvPr/>
        </p:nvSpPr>
        <p:spPr>
          <a:xfrm rot="-5400000">
            <a:off x="7645897" y="2313368"/>
            <a:ext cx="4343791" cy="3843003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836;p64">
            <a:extLst>
              <a:ext uri="{FF2B5EF4-FFF2-40B4-BE49-F238E27FC236}">
                <a16:creationId xmlns:a16="http://schemas.microsoft.com/office/drawing/2014/main" id="{CFDAABE9-0A0E-ACFB-6660-29DEE3A65D19}"/>
              </a:ext>
            </a:extLst>
          </p:cNvPr>
          <p:cNvSpPr/>
          <p:nvPr/>
        </p:nvSpPr>
        <p:spPr>
          <a:xfrm>
            <a:off x="7372325" y="1641011"/>
            <a:ext cx="3843003" cy="4131411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09578E5-0F4D-655C-B2A8-4B0DF9F4A090}"/>
              </a:ext>
            </a:extLst>
          </p:cNvPr>
          <p:cNvGrpSpPr/>
          <p:nvPr/>
        </p:nvGrpSpPr>
        <p:grpSpPr>
          <a:xfrm>
            <a:off x="724940" y="3913479"/>
            <a:ext cx="6273891" cy="1722787"/>
            <a:chOff x="-69861" y="4009360"/>
            <a:chExt cx="7442186" cy="2043596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C2ECC6-4B43-776C-D210-45946986F847}"/>
                </a:ext>
              </a:extLst>
            </p:cNvPr>
            <p:cNvSpPr/>
            <p:nvPr/>
          </p:nvSpPr>
          <p:spPr>
            <a:xfrm>
              <a:off x="3498426" y="4314195"/>
              <a:ext cx="356839" cy="356839"/>
            </a:xfrm>
            <a:prstGeom prst="ellipse">
              <a:avLst/>
            </a:prstGeom>
            <a:solidFill>
              <a:srgbClr val="E9B249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0FBF28A-CB6D-9EF5-73FE-CF8A04AAB36D}"/>
                </a:ext>
              </a:extLst>
            </p:cNvPr>
            <p:cNvSpPr/>
            <p:nvPr/>
          </p:nvSpPr>
          <p:spPr>
            <a:xfrm>
              <a:off x="862857" y="4390064"/>
              <a:ext cx="356839" cy="356839"/>
            </a:xfrm>
            <a:prstGeom prst="ellipse">
              <a:avLst/>
            </a:prstGeom>
            <a:solidFill>
              <a:srgbClr val="E9B249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1FE830C-D6A4-CF7D-A6A6-37E6601520F9}"/>
                </a:ext>
              </a:extLst>
            </p:cNvPr>
            <p:cNvSpPr/>
            <p:nvPr/>
          </p:nvSpPr>
          <p:spPr>
            <a:xfrm>
              <a:off x="6032105" y="4254374"/>
              <a:ext cx="356839" cy="356839"/>
            </a:xfrm>
            <a:prstGeom prst="ellipse">
              <a:avLst/>
            </a:prstGeom>
            <a:solidFill>
              <a:srgbClr val="E9B249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0C27AE5-1C6B-C876-9AD9-6E27F531146E}"/>
                </a:ext>
              </a:extLst>
            </p:cNvPr>
            <p:cNvGrpSpPr/>
            <p:nvPr/>
          </p:nvGrpSpPr>
          <p:grpSpPr>
            <a:xfrm>
              <a:off x="5901507" y="4119322"/>
              <a:ext cx="586513" cy="554821"/>
              <a:chOff x="2039033" y="3624291"/>
              <a:chExt cx="763795" cy="722524"/>
            </a:xfrm>
          </p:grpSpPr>
          <p:sp>
            <p:nvSpPr>
              <p:cNvPr id="12" name="Google Shape;855;p65">
                <a:extLst>
                  <a:ext uri="{FF2B5EF4-FFF2-40B4-BE49-F238E27FC236}">
                    <a16:creationId xmlns:a16="http://schemas.microsoft.com/office/drawing/2014/main" id="{90B2C465-ADE6-71B3-7829-44A7BB79FFE4}"/>
                  </a:ext>
                </a:extLst>
              </p:cNvPr>
              <p:cNvSpPr/>
              <p:nvPr/>
            </p:nvSpPr>
            <p:spPr>
              <a:xfrm>
                <a:off x="2039033" y="3624291"/>
                <a:ext cx="763795" cy="722524"/>
              </a:xfrm>
              <a:custGeom>
                <a:avLst/>
                <a:gdLst/>
                <a:ahLst/>
                <a:cxnLst/>
                <a:rect l="l" t="t" r="r" b="b"/>
                <a:pathLst>
                  <a:path w="18229" h="17244" extrusionOk="0">
                    <a:moveTo>
                      <a:pt x="4107" y="876"/>
                    </a:moveTo>
                    <a:cubicBezTo>
                      <a:pt x="4436" y="876"/>
                      <a:pt x="4764" y="1152"/>
                      <a:pt x="4764" y="1533"/>
                    </a:cubicBezTo>
                    <a:lnTo>
                      <a:pt x="4764" y="1861"/>
                    </a:lnTo>
                    <a:cubicBezTo>
                      <a:pt x="4620" y="1873"/>
                      <a:pt x="4455" y="1880"/>
                      <a:pt x="4280" y="1880"/>
                    </a:cubicBezTo>
                    <a:cubicBezTo>
                      <a:pt x="3586" y="1880"/>
                      <a:pt x="2713" y="1773"/>
                      <a:pt x="2189" y="1424"/>
                    </a:cubicBezTo>
                    <a:cubicBezTo>
                      <a:pt x="2246" y="1095"/>
                      <a:pt x="2518" y="876"/>
                      <a:pt x="2846" y="876"/>
                    </a:cubicBezTo>
                    <a:close/>
                    <a:moveTo>
                      <a:pt x="9143" y="548"/>
                    </a:moveTo>
                    <a:cubicBezTo>
                      <a:pt x="9909" y="548"/>
                      <a:pt x="10566" y="1152"/>
                      <a:pt x="10675" y="1861"/>
                    </a:cubicBezTo>
                    <a:cubicBezTo>
                      <a:pt x="10620" y="1861"/>
                      <a:pt x="10124" y="1931"/>
                      <a:pt x="9511" y="1931"/>
                    </a:cubicBezTo>
                    <a:cubicBezTo>
                      <a:pt x="8904" y="1931"/>
                      <a:pt x="8182" y="1863"/>
                      <a:pt x="7663" y="1590"/>
                    </a:cubicBezTo>
                    <a:cubicBezTo>
                      <a:pt x="7882" y="986"/>
                      <a:pt x="8429" y="548"/>
                      <a:pt x="9143" y="548"/>
                    </a:cubicBezTo>
                    <a:close/>
                    <a:moveTo>
                      <a:pt x="2189" y="2080"/>
                    </a:moveTo>
                    <a:cubicBezTo>
                      <a:pt x="2575" y="2299"/>
                      <a:pt x="3122" y="2409"/>
                      <a:pt x="3779" y="2466"/>
                    </a:cubicBezTo>
                    <a:lnTo>
                      <a:pt x="4764" y="2466"/>
                    </a:lnTo>
                    <a:cubicBezTo>
                      <a:pt x="4764" y="3341"/>
                      <a:pt x="4160" y="4051"/>
                      <a:pt x="3450" y="4051"/>
                    </a:cubicBezTo>
                    <a:cubicBezTo>
                      <a:pt x="2737" y="4051"/>
                      <a:pt x="2189" y="3341"/>
                      <a:pt x="2189" y="2466"/>
                    </a:cubicBezTo>
                    <a:lnTo>
                      <a:pt x="2189" y="2080"/>
                    </a:lnTo>
                    <a:close/>
                    <a:moveTo>
                      <a:pt x="7829" y="2299"/>
                    </a:moveTo>
                    <a:cubicBezTo>
                      <a:pt x="8429" y="2466"/>
                      <a:pt x="9086" y="2518"/>
                      <a:pt x="9633" y="2518"/>
                    </a:cubicBezTo>
                    <a:lnTo>
                      <a:pt x="10399" y="2518"/>
                    </a:lnTo>
                    <a:cubicBezTo>
                      <a:pt x="10399" y="3341"/>
                      <a:pt x="9799" y="4051"/>
                      <a:pt x="9143" y="4051"/>
                    </a:cubicBezTo>
                    <a:cubicBezTo>
                      <a:pt x="8429" y="4051"/>
                      <a:pt x="7829" y="3341"/>
                      <a:pt x="7829" y="2466"/>
                    </a:cubicBezTo>
                    <a:lnTo>
                      <a:pt x="7829" y="2299"/>
                    </a:lnTo>
                    <a:close/>
                    <a:moveTo>
                      <a:pt x="15106" y="876"/>
                    </a:moveTo>
                    <a:cubicBezTo>
                      <a:pt x="15654" y="876"/>
                      <a:pt x="16092" y="1314"/>
                      <a:pt x="16092" y="1861"/>
                    </a:cubicBezTo>
                    <a:lnTo>
                      <a:pt x="16092" y="2466"/>
                    </a:lnTo>
                    <a:cubicBezTo>
                      <a:pt x="16092" y="3341"/>
                      <a:pt x="15492" y="4051"/>
                      <a:pt x="14778" y="4051"/>
                    </a:cubicBezTo>
                    <a:cubicBezTo>
                      <a:pt x="14069" y="4051"/>
                      <a:pt x="13521" y="3341"/>
                      <a:pt x="13521" y="2466"/>
                    </a:cubicBezTo>
                    <a:lnTo>
                      <a:pt x="13521" y="1861"/>
                    </a:lnTo>
                    <a:cubicBezTo>
                      <a:pt x="13521" y="1314"/>
                      <a:pt x="13959" y="876"/>
                      <a:pt x="14450" y="876"/>
                    </a:cubicBezTo>
                    <a:close/>
                    <a:moveTo>
                      <a:pt x="7444" y="3503"/>
                    </a:moveTo>
                    <a:cubicBezTo>
                      <a:pt x="7553" y="3722"/>
                      <a:pt x="7720" y="3941"/>
                      <a:pt x="7882" y="4108"/>
                    </a:cubicBezTo>
                    <a:lnTo>
                      <a:pt x="7882" y="4217"/>
                    </a:lnTo>
                    <a:cubicBezTo>
                      <a:pt x="7882" y="4379"/>
                      <a:pt x="7772" y="4489"/>
                      <a:pt x="7663" y="4546"/>
                    </a:cubicBezTo>
                    <a:lnTo>
                      <a:pt x="7063" y="4765"/>
                    </a:lnTo>
                    <a:cubicBezTo>
                      <a:pt x="6896" y="4655"/>
                      <a:pt x="6734" y="4436"/>
                      <a:pt x="6677" y="4270"/>
                    </a:cubicBezTo>
                    <a:cubicBezTo>
                      <a:pt x="7063" y="4160"/>
                      <a:pt x="7334" y="3889"/>
                      <a:pt x="7444" y="3503"/>
                    </a:cubicBezTo>
                    <a:close/>
                    <a:moveTo>
                      <a:pt x="10785" y="3503"/>
                    </a:moveTo>
                    <a:cubicBezTo>
                      <a:pt x="10894" y="3889"/>
                      <a:pt x="11223" y="4160"/>
                      <a:pt x="11551" y="4270"/>
                    </a:cubicBezTo>
                    <a:cubicBezTo>
                      <a:pt x="11494" y="4436"/>
                      <a:pt x="11385" y="4655"/>
                      <a:pt x="11166" y="4765"/>
                    </a:cubicBezTo>
                    <a:lnTo>
                      <a:pt x="10618" y="4546"/>
                    </a:lnTo>
                    <a:cubicBezTo>
                      <a:pt x="10456" y="4489"/>
                      <a:pt x="10347" y="4379"/>
                      <a:pt x="10347" y="4217"/>
                    </a:cubicBezTo>
                    <a:lnTo>
                      <a:pt x="10347" y="4108"/>
                    </a:lnTo>
                    <a:cubicBezTo>
                      <a:pt x="10509" y="3941"/>
                      <a:pt x="10675" y="3722"/>
                      <a:pt x="10785" y="3503"/>
                    </a:cubicBezTo>
                    <a:close/>
                    <a:moveTo>
                      <a:pt x="15492" y="4489"/>
                    </a:moveTo>
                    <a:cubicBezTo>
                      <a:pt x="15544" y="4655"/>
                      <a:pt x="15601" y="4817"/>
                      <a:pt x="15711" y="4927"/>
                    </a:cubicBezTo>
                    <a:cubicBezTo>
                      <a:pt x="15382" y="5255"/>
                      <a:pt x="14997" y="5474"/>
                      <a:pt x="14778" y="5583"/>
                    </a:cubicBezTo>
                    <a:cubicBezTo>
                      <a:pt x="14559" y="5474"/>
                      <a:pt x="14178" y="5255"/>
                      <a:pt x="13850" y="4927"/>
                    </a:cubicBezTo>
                    <a:cubicBezTo>
                      <a:pt x="13959" y="4817"/>
                      <a:pt x="14069" y="4655"/>
                      <a:pt x="14121" y="4489"/>
                    </a:cubicBezTo>
                    <a:cubicBezTo>
                      <a:pt x="14288" y="4598"/>
                      <a:pt x="14559" y="4655"/>
                      <a:pt x="14778" y="4655"/>
                    </a:cubicBezTo>
                    <a:cubicBezTo>
                      <a:pt x="15054" y="4655"/>
                      <a:pt x="15273" y="4598"/>
                      <a:pt x="15492" y="4489"/>
                    </a:cubicBezTo>
                    <a:close/>
                    <a:moveTo>
                      <a:pt x="4160" y="4489"/>
                    </a:moveTo>
                    <a:cubicBezTo>
                      <a:pt x="4217" y="4708"/>
                      <a:pt x="4379" y="4874"/>
                      <a:pt x="4545" y="5036"/>
                    </a:cubicBezTo>
                    <a:cubicBezTo>
                      <a:pt x="4379" y="5255"/>
                      <a:pt x="4050" y="5583"/>
                      <a:pt x="3779" y="5912"/>
                    </a:cubicBezTo>
                    <a:lnTo>
                      <a:pt x="3779" y="5312"/>
                    </a:lnTo>
                    <a:cubicBezTo>
                      <a:pt x="3779" y="5146"/>
                      <a:pt x="3612" y="5036"/>
                      <a:pt x="3450" y="5036"/>
                    </a:cubicBezTo>
                    <a:cubicBezTo>
                      <a:pt x="3284" y="5036"/>
                      <a:pt x="3175" y="5146"/>
                      <a:pt x="3175" y="5312"/>
                    </a:cubicBezTo>
                    <a:lnTo>
                      <a:pt x="3175" y="5912"/>
                    </a:lnTo>
                    <a:cubicBezTo>
                      <a:pt x="2846" y="5583"/>
                      <a:pt x="2518" y="5255"/>
                      <a:pt x="2356" y="5036"/>
                    </a:cubicBezTo>
                    <a:cubicBezTo>
                      <a:pt x="2575" y="4874"/>
                      <a:pt x="2684" y="4708"/>
                      <a:pt x="2794" y="4489"/>
                    </a:cubicBezTo>
                    <a:cubicBezTo>
                      <a:pt x="2956" y="4598"/>
                      <a:pt x="3231" y="4655"/>
                      <a:pt x="3450" y="4655"/>
                    </a:cubicBezTo>
                    <a:cubicBezTo>
                      <a:pt x="3722" y="4655"/>
                      <a:pt x="3941" y="4598"/>
                      <a:pt x="4160" y="4489"/>
                    </a:cubicBezTo>
                    <a:close/>
                    <a:moveTo>
                      <a:pt x="9799" y="4489"/>
                    </a:moveTo>
                    <a:cubicBezTo>
                      <a:pt x="9909" y="4708"/>
                      <a:pt x="10018" y="4874"/>
                      <a:pt x="10237" y="5036"/>
                    </a:cubicBezTo>
                    <a:cubicBezTo>
                      <a:pt x="10018" y="5364"/>
                      <a:pt x="9524" y="5859"/>
                      <a:pt x="9143" y="6188"/>
                    </a:cubicBezTo>
                    <a:cubicBezTo>
                      <a:pt x="8757" y="5859"/>
                      <a:pt x="8267" y="5364"/>
                      <a:pt x="8048" y="5036"/>
                    </a:cubicBezTo>
                    <a:cubicBezTo>
                      <a:pt x="8210" y="4874"/>
                      <a:pt x="8376" y="4708"/>
                      <a:pt x="8429" y="4489"/>
                    </a:cubicBezTo>
                    <a:cubicBezTo>
                      <a:pt x="8648" y="4598"/>
                      <a:pt x="8867" y="4655"/>
                      <a:pt x="9143" y="4655"/>
                    </a:cubicBezTo>
                    <a:cubicBezTo>
                      <a:pt x="9362" y="4655"/>
                      <a:pt x="9581" y="4598"/>
                      <a:pt x="9799" y="4489"/>
                    </a:cubicBezTo>
                    <a:close/>
                    <a:moveTo>
                      <a:pt x="5092" y="5202"/>
                    </a:moveTo>
                    <a:lnTo>
                      <a:pt x="5530" y="5364"/>
                    </a:lnTo>
                    <a:cubicBezTo>
                      <a:pt x="5802" y="5474"/>
                      <a:pt x="6021" y="5693"/>
                      <a:pt x="6021" y="5969"/>
                    </a:cubicBezTo>
                    <a:lnTo>
                      <a:pt x="6021" y="7225"/>
                    </a:lnTo>
                    <a:lnTo>
                      <a:pt x="5311" y="7225"/>
                    </a:lnTo>
                    <a:lnTo>
                      <a:pt x="5311" y="6897"/>
                    </a:lnTo>
                    <a:cubicBezTo>
                      <a:pt x="5311" y="6735"/>
                      <a:pt x="5202" y="6569"/>
                      <a:pt x="5035" y="6569"/>
                    </a:cubicBezTo>
                    <a:cubicBezTo>
                      <a:pt x="4873" y="6569"/>
                      <a:pt x="4764" y="6735"/>
                      <a:pt x="4764" y="6897"/>
                    </a:cubicBezTo>
                    <a:lnTo>
                      <a:pt x="4764" y="7225"/>
                    </a:lnTo>
                    <a:lnTo>
                      <a:pt x="2189" y="7225"/>
                    </a:lnTo>
                    <a:lnTo>
                      <a:pt x="2189" y="6897"/>
                    </a:lnTo>
                    <a:cubicBezTo>
                      <a:pt x="2189" y="6735"/>
                      <a:pt x="2027" y="6569"/>
                      <a:pt x="1861" y="6569"/>
                    </a:cubicBezTo>
                    <a:cubicBezTo>
                      <a:pt x="1699" y="6569"/>
                      <a:pt x="1589" y="6735"/>
                      <a:pt x="1589" y="6897"/>
                    </a:cubicBezTo>
                    <a:lnTo>
                      <a:pt x="1589" y="7225"/>
                    </a:lnTo>
                    <a:lnTo>
                      <a:pt x="933" y="7225"/>
                    </a:lnTo>
                    <a:lnTo>
                      <a:pt x="933" y="5969"/>
                    </a:lnTo>
                    <a:cubicBezTo>
                      <a:pt x="933" y="5693"/>
                      <a:pt x="1095" y="5474"/>
                      <a:pt x="1371" y="5364"/>
                    </a:cubicBezTo>
                    <a:lnTo>
                      <a:pt x="1808" y="5202"/>
                    </a:lnTo>
                    <a:cubicBezTo>
                      <a:pt x="2137" y="5802"/>
                      <a:pt x="3175" y="6678"/>
                      <a:pt x="3284" y="6788"/>
                    </a:cubicBezTo>
                    <a:cubicBezTo>
                      <a:pt x="3341" y="6844"/>
                      <a:pt x="3393" y="6844"/>
                      <a:pt x="3450" y="6844"/>
                    </a:cubicBezTo>
                    <a:cubicBezTo>
                      <a:pt x="3503" y="6844"/>
                      <a:pt x="3612" y="6844"/>
                      <a:pt x="3669" y="6788"/>
                    </a:cubicBezTo>
                    <a:cubicBezTo>
                      <a:pt x="3779" y="6678"/>
                      <a:pt x="4764" y="5802"/>
                      <a:pt x="5092" y="5202"/>
                    </a:cubicBezTo>
                    <a:close/>
                    <a:moveTo>
                      <a:pt x="10785" y="5202"/>
                    </a:moveTo>
                    <a:lnTo>
                      <a:pt x="11223" y="5364"/>
                    </a:lnTo>
                    <a:cubicBezTo>
                      <a:pt x="11494" y="5474"/>
                      <a:pt x="11660" y="5693"/>
                      <a:pt x="11660" y="5969"/>
                    </a:cubicBezTo>
                    <a:lnTo>
                      <a:pt x="11660" y="7225"/>
                    </a:lnTo>
                    <a:lnTo>
                      <a:pt x="11004" y="7225"/>
                    </a:lnTo>
                    <a:lnTo>
                      <a:pt x="11004" y="6897"/>
                    </a:lnTo>
                    <a:cubicBezTo>
                      <a:pt x="11004" y="6735"/>
                      <a:pt x="10837" y="6569"/>
                      <a:pt x="10675" y="6569"/>
                    </a:cubicBezTo>
                    <a:cubicBezTo>
                      <a:pt x="10509" y="6569"/>
                      <a:pt x="10399" y="6735"/>
                      <a:pt x="10399" y="6897"/>
                    </a:cubicBezTo>
                    <a:lnTo>
                      <a:pt x="10399" y="7225"/>
                    </a:lnTo>
                    <a:lnTo>
                      <a:pt x="7829" y="7225"/>
                    </a:lnTo>
                    <a:lnTo>
                      <a:pt x="7829" y="6897"/>
                    </a:lnTo>
                    <a:cubicBezTo>
                      <a:pt x="7829" y="6735"/>
                      <a:pt x="7720" y="6569"/>
                      <a:pt x="7553" y="6569"/>
                    </a:cubicBezTo>
                    <a:cubicBezTo>
                      <a:pt x="7391" y="6569"/>
                      <a:pt x="7282" y="6735"/>
                      <a:pt x="7282" y="6897"/>
                    </a:cubicBezTo>
                    <a:lnTo>
                      <a:pt x="7282" y="7225"/>
                    </a:lnTo>
                    <a:lnTo>
                      <a:pt x="6568" y="7225"/>
                    </a:lnTo>
                    <a:lnTo>
                      <a:pt x="6568" y="5969"/>
                    </a:lnTo>
                    <a:cubicBezTo>
                      <a:pt x="6568" y="5693"/>
                      <a:pt x="6787" y="5474"/>
                      <a:pt x="7006" y="5364"/>
                    </a:cubicBezTo>
                    <a:lnTo>
                      <a:pt x="7444" y="5202"/>
                    </a:lnTo>
                    <a:cubicBezTo>
                      <a:pt x="7829" y="5802"/>
                      <a:pt x="8814" y="6678"/>
                      <a:pt x="8924" y="6788"/>
                    </a:cubicBezTo>
                    <a:cubicBezTo>
                      <a:pt x="8976" y="6844"/>
                      <a:pt x="9033" y="6844"/>
                      <a:pt x="9143" y="6844"/>
                    </a:cubicBezTo>
                    <a:cubicBezTo>
                      <a:pt x="9195" y="6844"/>
                      <a:pt x="9252" y="6844"/>
                      <a:pt x="9305" y="6788"/>
                    </a:cubicBezTo>
                    <a:cubicBezTo>
                      <a:pt x="9414" y="6678"/>
                      <a:pt x="10456" y="5802"/>
                      <a:pt x="10785" y="5202"/>
                    </a:cubicBezTo>
                    <a:close/>
                    <a:moveTo>
                      <a:pt x="13302" y="5146"/>
                    </a:moveTo>
                    <a:lnTo>
                      <a:pt x="13302" y="5202"/>
                    </a:lnTo>
                    <a:cubicBezTo>
                      <a:pt x="13683" y="5640"/>
                      <a:pt x="14231" y="5969"/>
                      <a:pt x="14507" y="6131"/>
                    </a:cubicBezTo>
                    <a:lnTo>
                      <a:pt x="14507" y="7225"/>
                    </a:lnTo>
                    <a:lnTo>
                      <a:pt x="13521" y="7225"/>
                    </a:lnTo>
                    <a:lnTo>
                      <a:pt x="13521" y="6897"/>
                    </a:lnTo>
                    <a:cubicBezTo>
                      <a:pt x="13521" y="6735"/>
                      <a:pt x="13355" y="6569"/>
                      <a:pt x="13193" y="6569"/>
                    </a:cubicBezTo>
                    <a:cubicBezTo>
                      <a:pt x="13027" y="6569"/>
                      <a:pt x="12917" y="6735"/>
                      <a:pt x="12917" y="6897"/>
                    </a:cubicBezTo>
                    <a:lnTo>
                      <a:pt x="12917" y="7225"/>
                    </a:lnTo>
                    <a:lnTo>
                      <a:pt x="12260" y="7225"/>
                    </a:lnTo>
                    <a:lnTo>
                      <a:pt x="12260" y="5969"/>
                    </a:lnTo>
                    <a:cubicBezTo>
                      <a:pt x="12260" y="5693"/>
                      <a:pt x="12427" y="5474"/>
                      <a:pt x="12698" y="5364"/>
                    </a:cubicBezTo>
                    <a:lnTo>
                      <a:pt x="13302" y="5146"/>
                    </a:lnTo>
                    <a:close/>
                    <a:moveTo>
                      <a:pt x="16258" y="5146"/>
                    </a:moveTo>
                    <a:lnTo>
                      <a:pt x="16858" y="5364"/>
                    </a:lnTo>
                    <a:cubicBezTo>
                      <a:pt x="17134" y="5474"/>
                      <a:pt x="17353" y="5693"/>
                      <a:pt x="17353" y="5969"/>
                    </a:cubicBezTo>
                    <a:lnTo>
                      <a:pt x="17353" y="7225"/>
                    </a:lnTo>
                    <a:lnTo>
                      <a:pt x="16639" y="7225"/>
                    </a:lnTo>
                    <a:lnTo>
                      <a:pt x="16639" y="6897"/>
                    </a:lnTo>
                    <a:cubicBezTo>
                      <a:pt x="16639" y="6735"/>
                      <a:pt x="16529" y="6569"/>
                      <a:pt x="16367" y="6569"/>
                    </a:cubicBezTo>
                    <a:cubicBezTo>
                      <a:pt x="16201" y="6569"/>
                      <a:pt x="16092" y="6735"/>
                      <a:pt x="16092" y="6897"/>
                    </a:cubicBezTo>
                    <a:lnTo>
                      <a:pt x="16092" y="7225"/>
                    </a:lnTo>
                    <a:lnTo>
                      <a:pt x="15106" y="7225"/>
                    </a:lnTo>
                    <a:lnTo>
                      <a:pt x="15106" y="6131"/>
                    </a:lnTo>
                    <a:cubicBezTo>
                      <a:pt x="15325" y="5969"/>
                      <a:pt x="15873" y="5640"/>
                      <a:pt x="16258" y="5202"/>
                    </a:cubicBezTo>
                    <a:lnTo>
                      <a:pt x="16258" y="5146"/>
                    </a:lnTo>
                    <a:close/>
                    <a:moveTo>
                      <a:pt x="17296" y="7830"/>
                    </a:moveTo>
                    <a:cubicBezTo>
                      <a:pt x="17515" y="7830"/>
                      <a:pt x="17624" y="7939"/>
                      <a:pt x="17624" y="8158"/>
                    </a:cubicBezTo>
                    <a:cubicBezTo>
                      <a:pt x="17624" y="8320"/>
                      <a:pt x="17515" y="8486"/>
                      <a:pt x="17296" y="8486"/>
                    </a:cubicBezTo>
                    <a:lnTo>
                      <a:pt x="933" y="8486"/>
                    </a:lnTo>
                    <a:cubicBezTo>
                      <a:pt x="766" y="8486"/>
                      <a:pt x="604" y="8320"/>
                      <a:pt x="604" y="8158"/>
                    </a:cubicBezTo>
                    <a:cubicBezTo>
                      <a:pt x="604" y="7939"/>
                      <a:pt x="766" y="7830"/>
                      <a:pt x="933" y="7830"/>
                    </a:cubicBezTo>
                    <a:close/>
                    <a:moveTo>
                      <a:pt x="17024" y="9086"/>
                    </a:moveTo>
                    <a:lnTo>
                      <a:pt x="17024" y="15383"/>
                    </a:lnTo>
                    <a:lnTo>
                      <a:pt x="1261" y="15383"/>
                    </a:lnTo>
                    <a:lnTo>
                      <a:pt x="1261" y="9086"/>
                    </a:lnTo>
                    <a:close/>
                    <a:moveTo>
                      <a:pt x="17296" y="15983"/>
                    </a:moveTo>
                    <a:cubicBezTo>
                      <a:pt x="17515" y="15983"/>
                      <a:pt x="17624" y="16149"/>
                      <a:pt x="17624" y="16311"/>
                    </a:cubicBezTo>
                    <a:cubicBezTo>
                      <a:pt x="17624" y="16530"/>
                      <a:pt x="17515" y="16640"/>
                      <a:pt x="17296" y="16640"/>
                    </a:cubicBezTo>
                    <a:lnTo>
                      <a:pt x="933" y="16640"/>
                    </a:lnTo>
                    <a:cubicBezTo>
                      <a:pt x="766" y="16640"/>
                      <a:pt x="604" y="16530"/>
                      <a:pt x="604" y="16311"/>
                    </a:cubicBezTo>
                    <a:cubicBezTo>
                      <a:pt x="604" y="16149"/>
                      <a:pt x="766" y="15983"/>
                      <a:pt x="933" y="15983"/>
                    </a:cubicBezTo>
                    <a:close/>
                    <a:moveTo>
                      <a:pt x="9143" y="1"/>
                    </a:moveTo>
                    <a:cubicBezTo>
                      <a:pt x="7939" y="1"/>
                      <a:pt x="6953" y="933"/>
                      <a:pt x="6953" y="2137"/>
                    </a:cubicBezTo>
                    <a:lnTo>
                      <a:pt x="6953" y="3123"/>
                    </a:lnTo>
                    <a:cubicBezTo>
                      <a:pt x="6953" y="3451"/>
                      <a:pt x="6625" y="3779"/>
                      <a:pt x="6297" y="3779"/>
                    </a:cubicBezTo>
                    <a:cubicBezTo>
                      <a:pt x="6187" y="3779"/>
                      <a:pt x="6130" y="3779"/>
                      <a:pt x="6078" y="3889"/>
                    </a:cubicBezTo>
                    <a:cubicBezTo>
                      <a:pt x="6021" y="3941"/>
                      <a:pt x="5968" y="3998"/>
                      <a:pt x="6021" y="4108"/>
                    </a:cubicBezTo>
                    <a:cubicBezTo>
                      <a:pt x="6021" y="4108"/>
                      <a:pt x="6130" y="4655"/>
                      <a:pt x="6459" y="5036"/>
                    </a:cubicBezTo>
                    <a:lnTo>
                      <a:pt x="6297" y="5202"/>
                    </a:lnTo>
                    <a:cubicBezTo>
                      <a:pt x="6130" y="5036"/>
                      <a:pt x="5968" y="4874"/>
                      <a:pt x="5749" y="4817"/>
                    </a:cubicBezTo>
                    <a:lnTo>
                      <a:pt x="4926" y="4546"/>
                    </a:lnTo>
                    <a:cubicBezTo>
                      <a:pt x="4817" y="4489"/>
                      <a:pt x="4707" y="4379"/>
                      <a:pt x="4707" y="4217"/>
                    </a:cubicBezTo>
                    <a:lnTo>
                      <a:pt x="4707" y="4108"/>
                    </a:lnTo>
                    <a:cubicBezTo>
                      <a:pt x="5092" y="3722"/>
                      <a:pt x="5311" y="3123"/>
                      <a:pt x="5311" y="2466"/>
                    </a:cubicBezTo>
                    <a:lnTo>
                      <a:pt x="5311" y="2190"/>
                    </a:lnTo>
                    <a:lnTo>
                      <a:pt x="5311" y="1533"/>
                    </a:lnTo>
                    <a:cubicBezTo>
                      <a:pt x="5311" y="824"/>
                      <a:pt x="4764" y="276"/>
                      <a:pt x="4107" y="276"/>
                    </a:cubicBezTo>
                    <a:lnTo>
                      <a:pt x="2846" y="276"/>
                    </a:lnTo>
                    <a:cubicBezTo>
                      <a:pt x="2137" y="276"/>
                      <a:pt x="1589" y="824"/>
                      <a:pt x="1589" y="1533"/>
                    </a:cubicBezTo>
                    <a:lnTo>
                      <a:pt x="1589" y="2466"/>
                    </a:lnTo>
                    <a:cubicBezTo>
                      <a:pt x="1589" y="3123"/>
                      <a:pt x="1861" y="3722"/>
                      <a:pt x="2246" y="4108"/>
                    </a:cubicBezTo>
                    <a:lnTo>
                      <a:pt x="2246" y="4217"/>
                    </a:lnTo>
                    <a:cubicBezTo>
                      <a:pt x="2246" y="4379"/>
                      <a:pt x="2137" y="4489"/>
                      <a:pt x="1970" y="4546"/>
                    </a:cubicBezTo>
                    <a:lnTo>
                      <a:pt x="1204" y="4817"/>
                    </a:lnTo>
                    <a:cubicBezTo>
                      <a:pt x="657" y="4983"/>
                      <a:pt x="328" y="5474"/>
                      <a:pt x="328" y="5969"/>
                    </a:cubicBezTo>
                    <a:lnTo>
                      <a:pt x="328" y="7444"/>
                    </a:lnTo>
                    <a:cubicBezTo>
                      <a:pt x="166" y="7611"/>
                      <a:pt x="0" y="7882"/>
                      <a:pt x="0" y="8158"/>
                    </a:cubicBezTo>
                    <a:cubicBezTo>
                      <a:pt x="0" y="8539"/>
                      <a:pt x="276" y="8867"/>
                      <a:pt x="657" y="9034"/>
                    </a:cubicBezTo>
                    <a:lnTo>
                      <a:pt x="657" y="15435"/>
                    </a:lnTo>
                    <a:cubicBezTo>
                      <a:pt x="276" y="15545"/>
                      <a:pt x="0" y="15930"/>
                      <a:pt x="0" y="16311"/>
                    </a:cubicBezTo>
                    <a:cubicBezTo>
                      <a:pt x="0" y="16806"/>
                      <a:pt x="438" y="17244"/>
                      <a:pt x="933" y="17244"/>
                    </a:cubicBezTo>
                    <a:lnTo>
                      <a:pt x="17296" y="17244"/>
                    </a:lnTo>
                    <a:cubicBezTo>
                      <a:pt x="17791" y="17244"/>
                      <a:pt x="18228" y="16806"/>
                      <a:pt x="18228" y="16311"/>
                    </a:cubicBezTo>
                    <a:cubicBezTo>
                      <a:pt x="18228" y="15930"/>
                      <a:pt x="17953" y="15545"/>
                      <a:pt x="17624" y="15435"/>
                    </a:cubicBezTo>
                    <a:lnTo>
                      <a:pt x="17624" y="9034"/>
                    </a:lnTo>
                    <a:cubicBezTo>
                      <a:pt x="17953" y="8867"/>
                      <a:pt x="18228" y="8539"/>
                      <a:pt x="18228" y="8158"/>
                    </a:cubicBezTo>
                    <a:cubicBezTo>
                      <a:pt x="18228" y="7882"/>
                      <a:pt x="18119" y="7611"/>
                      <a:pt x="17900" y="7444"/>
                    </a:cubicBezTo>
                    <a:lnTo>
                      <a:pt x="17900" y="5969"/>
                    </a:lnTo>
                    <a:cubicBezTo>
                      <a:pt x="17900" y="5474"/>
                      <a:pt x="17572" y="4983"/>
                      <a:pt x="17077" y="4817"/>
                    </a:cubicBezTo>
                    <a:lnTo>
                      <a:pt x="16258" y="4546"/>
                    </a:lnTo>
                    <a:cubicBezTo>
                      <a:pt x="16149" y="4489"/>
                      <a:pt x="16039" y="4379"/>
                      <a:pt x="16039" y="4217"/>
                    </a:cubicBezTo>
                    <a:lnTo>
                      <a:pt x="16039" y="4108"/>
                    </a:lnTo>
                    <a:cubicBezTo>
                      <a:pt x="16420" y="3722"/>
                      <a:pt x="16639" y="3123"/>
                      <a:pt x="16639" y="2466"/>
                    </a:cubicBezTo>
                    <a:lnTo>
                      <a:pt x="16639" y="1861"/>
                    </a:lnTo>
                    <a:cubicBezTo>
                      <a:pt x="16639" y="986"/>
                      <a:pt x="15982" y="276"/>
                      <a:pt x="15106" y="276"/>
                    </a:cubicBezTo>
                    <a:lnTo>
                      <a:pt x="14450" y="276"/>
                    </a:lnTo>
                    <a:cubicBezTo>
                      <a:pt x="13631" y="276"/>
                      <a:pt x="12917" y="986"/>
                      <a:pt x="12917" y="1861"/>
                    </a:cubicBezTo>
                    <a:lnTo>
                      <a:pt x="12917" y="2466"/>
                    </a:lnTo>
                    <a:cubicBezTo>
                      <a:pt x="12917" y="3123"/>
                      <a:pt x="13193" y="3722"/>
                      <a:pt x="13574" y="4108"/>
                    </a:cubicBezTo>
                    <a:lnTo>
                      <a:pt x="13574" y="4217"/>
                    </a:lnTo>
                    <a:cubicBezTo>
                      <a:pt x="13574" y="4379"/>
                      <a:pt x="13464" y="4489"/>
                      <a:pt x="13302" y="4546"/>
                    </a:cubicBezTo>
                    <a:lnTo>
                      <a:pt x="12536" y="4817"/>
                    </a:lnTo>
                    <a:cubicBezTo>
                      <a:pt x="12317" y="4874"/>
                      <a:pt x="12098" y="5036"/>
                      <a:pt x="11932" y="5202"/>
                    </a:cubicBezTo>
                    <a:lnTo>
                      <a:pt x="11770" y="5036"/>
                    </a:lnTo>
                    <a:cubicBezTo>
                      <a:pt x="12151" y="4655"/>
                      <a:pt x="12260" y="4108"/>
                      <a:pt x="12260" y="4108"/>
                    </a:cubicBezTo>
                    <a:cubicBezTo>
                      <a:pt x="12260" y="3998"/>
                      <a:pt x="12260" y="3941"/>
                      <a:pt x="12208" y="3889"/>
                    </a:cubicBezTo>
                    <a:cubicBezTo>
                      <a:pt x="12151" y="3779"/>
                      <a:pt x="12041" y="3779"/>
                      <a:pt x="11932" y="3779"/>
                    </a:cubicBezTo>
                    <a:cubicBezTo>
                      <a:pt x="11603" y="3779"/>
                      <a:pt x="11332" y="3451"/>
                      <a:pt x="11332" y="3123"/>
                    </a:cubicBezTo>
                    <a:lnTo>
                      <a:pt x="11332" y="2137"/>
                    </a:lnTo>
                    <a:cubicBezTo>
                      <a:pt x="11332" y="933"/>
                      <a:pt x="10347" y="1"/>
                      <a:pt x="91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856;p65">
                <a:extLst>
                  <a:ext uri="{FF2B5EF4-FFF2-40B4-BE49-F238E27FC236}">
                    <a16:creationId xmlns:a16="http://schemas.microsoft.com/office/drawing/2014/main" id="{E313C788-3493-F63E-D87E-EBACDF4CD373}"/>
                  </a:ext>
                </a:extLst>
              </p:cNvPr>
              <p:cNvSpPr/>
              <p:nvPr/>
            </p:nvSpPr>
            <p:spPr>
              <a:xfrm>
                <a:off x="2330358" y="4032515"/>
                <a:ext cx="183480" cy="208829"/>
              </a:xfrm>
              <a:custGeom>
                <a:avLst/>
                <a:gdLst/>
                <a:ahLst/>
                <a:cxnLst/>
                <a:rect l="l" t="t" r="r" b="b"/>
                <a:pathLst>
                  <a:path w="4379" h="4984" extrusionOk="0">
                    <a:moveTo>
                      <a:pt x="3775" y="604"/>
                    </a:moveTo>
                    <a:lnTo>
                      <a:pt x="3775" y="4379"/>
                    </a:lnTo>
                    <a:lnTo>
                      <a:pt x="600" y="4379"/>
                    </a:lnTo>
                    <a:lnTo>
                      <a:pt x="600" y="604"/>
                    </a:lnTo>
                    <a:close/>
                    <a:moveTo>
                      <a:pt x="329" y="0"/>
                    </a:moveTo>
                    <a:cubicBezTo>
                      <a:pt x="162" y="0"/>
                      <a:pt x="0" y="166"/>
                      <a:pt x="0" y="329"/>
                    </a:cubicBezTo>
                    <a:lnTo>
                      <a:pt x="0" y="4655"/>
                    </a:lnTo>
                    <a:cubicBezTo>
                      <a:pt x="0" y="4817"/>
                      <a:pt x="162" y="4983"/>
                      <a:pt x="329" y="4983"/>
                    </a:cubicBezTo>
                    <a:lnTo>
                      <a:pt x="3994" y="4983"/>
                    </a:lnTo>
                    <a:cubicBezTo>
                      <a:pt x="4213" y="4983"/>
                      <a:pt x="4379" y="4817"/>
                      <a:pt x="4379" y="4655"/>
                    </a:cubicBezTo>
                    <a:lnTo>
                      <a:pt x="4379" y="329"/>
                    </a:lnTo>
                    <a:cubicBezTo>
                      <a:pt x="4379" y="166"/>
                      <a:pt x="4213" y="0"/>
                      <a:pt x="39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" name="Google Shape;857;p65">
                <a:extLst>
                  <a:ext uri="{FF2B5EF4-FFF2-40B4-BE49-F238E27FC236}">
                    <a16:creationId xmlns:a16="http://schemas.microsoft.com/office/drawing/2014/main" id="{2C21AAA0-BCA3-D0CC-0DDB-CB9BE59B2862}"/>
                  </a:ext>
                </a:extLst>
              </p:cNvPr>
              <p:cNvSpPr/>
              <p:nvPr/>
            </p:nvSpPr>
            <p:spPr>
              <a:xfrm>
                <a:off x="2119354" y="4032515"/>
                <a:ext cx="183521" cy="208829"/>
              </a:xfrm>
              <a:custGeom>
                <a:avLst/>
                <a:gdLst/>
                <a:ahLst/>
                <a:cxnLst/>
                <a:rect l="l" t="t" r="r" b="b"/>
                <a:pathLst>
                  <a:path w="4380" h="4984" extrusionOk="0">
                    <a:moveTo>
                      <a:pt x="3775" y="604"/>
                    </a:moveTo>
                    <a:lnTo>
                      <a:pt x="3775" y="4379"/>
                    </a:lnTo>
                    <a:lnTo>
                      <a:pt x="601" y="4379"/>
                    </a:lnTo>
                    <a:lnTo>
                      <a:pt x="601" y="604"/>
                    </a:lnTo>
                    <a:close/>
                    <a:moveTo>
                      <a:pt x="329" y="0"/>
                    </a:moveTo>
                    <a:cubicBezTo>
                      <a:pt x="163" y="0"/>
                      <a:pt x="1" y="166"/>
                      <a:pt x="1" y="329"/>
                    </a:cubicBezTo>
                    <a:lnTo>
                      <a:pt x="1" y="4655"/>
                    </a:lnTo>
                    <a:cubicBezTo>
                      <a:pt x="1" y="4817"/>
                      <a:pt x="163" y="4983"/>
                      <a:pt x="329" y="4983"/>
                    </a:cubicBezTo>
                    <a:lnTo>
                      <a:pt x="3994" y="4983"/>
                    </a:lnTo>
                    <a:cubicBezTo>
                      <a:pt x="4213" y="4983"/>
                      <a:pt x="4380" y="4817"/>
                      <a:pt x="4380" y="4655"/>
                    </a:cubicBezTo>
                    <a:lnTo>
                      <a:pt x="4380" y="329"/>
                    </a:lnTo>
                    <a:cubicBezTo>
                      <a:pt x="4380" y="166"/>
                      <a:pt x="4213" y="0"/>
                      <a:pt x="39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858;p65">
                <a:extLst>
                  <a:ext uri="{FF2B5EF4-FFF2-40B4-BE49-F238E27FC236}">
                    <a16:creationId xmlns:a16="http://schemas.microsoft.com/office/drawing/2014/main" id="{AB869C35-BFA5-CF07-A336-AE6BA797EF0B}"/>
                  </a:ext>
                </a:extLst>
              </p:cNvPr>
              <p:cNvSpPr/>
              <p:nvPr/>
            </p:nvSpPr>
            <p:spPr>
              <a:xfrm>
                <a:off x="2541322" y="4032515"/>
                <a:ext cx="183523" cy="208829"/>
              </a:xfrm>
              <a:custGeom>
                <a:avLst/>
                <a:gdLst/>
                <a:ahLst/>
                <a:cxnLst/>
                <a:rect l="l" t="t" r="r" b="b"/>
                <a:pathLst>
                  <a:path w="4380" h="4984" extrusionOk="0">
                    <a:moveTo>
                      <a:pt x="3775" y="604"/>
                    </a:moveTo>
                    <a:lnTo>
                      <a:pt x="3775" y="4379"/>
                    </a:lnTo>
                    <a:lnTo>
                      <a:pt x="601" y="4379"/>
                    </a:lnTo>
                    <a:lnTo>
                      <a:pt x="601" y="604"/>
                    </a:lnTo>
                    <a:close/>
                    <a:moveTo>
                      <a:pt x="329" y="0"/>
                    </a:moveTo>
                    <a:cubicBezTo>
                      <a:pt x="163" y="0"/>
                      <a:pt x="1" y="166"/>
                      <a:pt x="1" y="329"/>
                    </a:cubicBezTo>
                    <a:lnTo>
                      <a:pt x="1" y="4655"/>
                    </a:lnTo>
                    <a:cubicBezTo>
                      <a:pt x="1" y="4817"/>
                      <a:pt x="163" y="4983"/>
                      <a:pt x="329" y="4983"/>
                    </a:cubicBezTo>
                    <a:lnTo>
                      <a:pt x="3994" y="4983"/>
                    </a:lnTo>
                    <a:cubicBezTo>
                      <a:pt x="4213" y="4983"/>
                      <a:pt x="4379" y="4817"/>
                      <a:pt x="4379" y="4655"/>
                    </a:cubicBezTo>
                    <a:lnTo>
                      <a:pt x="4379" y="329"/>
                    </a:lnTo>
                    <a:cubicBezTo>
                      <a:pt x="4379" y="166"/>
                      <a:pt x="4213" y="0"/>
                      <a:pt x="39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B388F1D-2A30-999A-1DD0-78E224837FF3}"/>
                </a:ext>
              </a:extLst>
            </p:cNvPr>
            <p:cNvGrpSpPr/>
            <p:nvPr/>
          </p:nvGrpSpPr>
          <p:grpSpPr>
            <a:xfrm>
              <a:off x="762513" y="4171397"/>
              <a:ext cx="557911" cy="599370"/>
              <a:chOff x="5038645" y="3550924"/>
              <a:chExt cx="708739" cy="761407"/>
            </a:xfrm>
          </p:grpSpPr>
          <p:sp>
            <p:nvSpPr>
              <p:cNvPr id="20" name="Google Shape;863;p65">
                <a:extLst>
                  <a:ext uri="{FF2B5EF4-FFF2-40B4-BE49-F238E27FC236}">
                    <a16:creationId xmlns:a16="http://schemas.microsoft.com/office/drawing/2014/main" id="{EB7FFD57-DF08-8D44-3323-43A4A601CD10}"/>
                  </a:ext>
                </a:extLst>
              </p:cNvPr>
              <p:cNvSpPr/>
              <p:nvPr/>
            </p:nvSpPr>
            <p:spPr>
              <a:xfrm>
                <a:off x="5038645" y="3550924"/>
                <a:ext cx="708739" cy="761407"/>
              </a:xfrm>
              <a:custGeom>
                <a:avLst/>
                <a:gdLst/>
                <a:ahLst/>
                <a:cxnLst/>
                <a:rect l="l" t="t" r="r" b="b"/>
                <a:pathLst>
                  <a:path w="16915" h="18172" extrusionOk="0">
                    <a:moveTo>
                      <a:pt x="8486" y="547"/>
                    </a:moveTo>
                    <a:cubicBezTo>
                      <a:pt x="9143" y="547"/>
                      <a:pt x="9852" y="604"/>
                      <a:pt x="10566" y="714"/>
                    </a:cubicBezTo>
                    <a:cubicBezTo>
                      <a:pt x="11166" y="823"/>
                      <a:pt x="11661" y="1095"/>
                      <a:pt x="11989" y="1533"/>
                    </a:cubicBezTo>
                    <a:cubicBezTo>
                      <a:pt x="12370" y="1970"/>
                      <a:pt x="12536" y="2518"/>
                      <a:pt x="12479" y="3065"/>
                    </a:cubicBezTo>
                    <a:cubicBezTo>
                      <a:pt x="12479" y="3779"/>
                      <a:pt x="12370" y="4436"/>
                      <a:pt x="12370" y="4983"/>
                    </a:cubicBezTo>
                    <a:cubicBezTo>
                      <a:pt x="12317" y="4817"/>
                      <a:pt x="12260" y="4707"/>
                      <a:pt x="12208" y="4545"/>
                    </a:cubicBezTo>
                    <a:cubicBezTo>
                      <a:pt x="12151" y="4436"/>
                      <a:pt x="12042" y="4379"/>
                      <a:pt x="11932" y="4379"/>
                    </a:cubicBezTo>
                    <a:lnTo>
                      <a:pt x="11551" y="4379"/>
                    </a:lnTo>
                    <a:cubicBezTo>
                      <a:pt x="9305" y="4379"/>
                      <a:pt x="7172" y="4379"/>
                      <a:pt x="5364" y="3779"/>
                    </a:cubicBezTo>
                    <a:cubicBezTo>
                      <a:pt x="5335" y="3764"/>
                      <a:pt x="5301" y="3756"/>
                      <a:pt x="5267" y="3756"/>
                    </a:cubicBezTo>
                    <a:cubicBezTo>
                      <a:pt x="5175" y="3756"/>
                      <a:pt x="5077" y="3808"/>
                      <a:pt x="5036" y="3888"/>
                    </a:cubicBezTo>
                    <a:cubicBezTo>
                      <a:pt x="4764" y="4326"/>
                      <a:pt x="4545" y="4817"/>
                      <a:pt x="4379" y="5311"/>
                    </a:cubicBezTo>
                    <a:cubicBezTo>
                      <a:pt x="4269" y="4436"/>
                      <a:pt x="4160" y="3560"/>
                      <a:pt x="4107" y="2903"/>
                    </a:cubicBezTo>
                    <a:cubicBezTo>
                      <a:pt x="4107" y="2518"/>
                      <a:pt x="4217" y="2189"/>
                      <a:pt x="4488" y="1918"/>
                    </a:cubicBezTo>
                    <a:cubicBezTo>
                      <a:pt x="4707" y="1642"/>
                      <a:pt x="5036" y="1533"/>
                      <a:pt x="5421" y="1533"/>
                    </a:cubicBezTo>
                    <a:lnTo>
                      <a:pt x="5640" y="1533"/>
                    </a:lnTo>
                    <a:cubicBezTo>
                      <a:pt x="5692" y="1533"/>
                      <a:pt x="5749" y="1480"/>
                      <a:pt x="5802" y="1423"/>
                    </a:cubicBezTo>
                    <a:cubicBezTo>
                      <a:pt x="6625" y="657"/>
                      <a:pt x="7939" y="547"/>
                      <a:pt x="8486" y="547"/>
                    </a:cubicBezTo>
                    <a:close/>
                    <a:moveTo>
                      <a:pt x="5421" y="4379"/>
                    </a:moveTo>
                    <a:cubicBezTo>
                      <a:pt x="7282" y="4983"/>
                      <a:pt x="9362" y="4983"/>
                      <a:pt x="11551" y="4983"/>
                    </a:cubicBezTo>
                    <a:lnTo>
                      <a:pt x="11713" y="4983"/>
                    </a:lnTo>
                    <a:cubicBezTo>
                      <a:pt x="11932" y="5530"/>
                      <a:pt x="12260" y="6459"/>
                      <a:pt x="12260" y="7225"/>
                    </a:cubicBezTo>
                    <a:lnTo>
                      <a:pt x="11275" y="7225"/>
                    </a:lnTo>
                    <a:lnTo>
                      <a:pt x="11275" y="6897"/>
                    </a:lnTo>
                    <a:cubicBezTo>
                      <a:pt x="11275" y="6734"/>
                      <a:pt x="11113" y="6568"/>
                      <a:pt x="11004" y="6568"/>
                    </a:cubicBezTo>
                    <a:lnTo>
                      <a:pt x="9086" y="6568"/>
                    </a:lnTo>
                    <a:cubicBezTo>
                      <a:pt x="8924" y="6568"/>
                      <a:pt x="8814" y="6734"/>
                      <a:pt x="8814" y="6897"/>
                    </a:cubicBezTo>
                    <a:lnTo>
                      <a:pt x="8814" y="6953"/>
                    </a:lnTo>
                    <a:cubicBezTo>
                      <a:pt x="8705" y="6953"/>
                      <a:pt x="8596" y="6897"/>
                      <a:pt x="8486" y="6897"/>
                    </a:cubicBezTo>
                    <a:cubicBezTo>
                      <a:pt x="8320" y="6897"/>
                      <a:pt x="8210" y="6953"/>
                      <a:pt x="8101" y="6953"/>
                    </a:cubicBezTo>
                    <a:lnTo>
                      <a:pt x="8101" y="6897"/>
                    </a:lnTo>
                    <a:cubicBezTo>
                      <a:pt x="8101" y="6734"/>
                      <a:pt x="7991" y="6568"/>
                      <a:pt x="7829" y="6568"/>
                    </a:cubicBezTo>
                    <a:lnTo>
                      <a:pt x="5968" y="6568"/>
                    </a:lnTo>
                    <a:cubicBezTo>
                      <a:pt x="5802" y="6568"/>
                      <a:pt x="5640" y="6734"/>
                      <a:pt x="5640" y="6897"/>
                    </a:cubicBezTo>
                    <a:lnTo>
                      <a:pt x="5640" y="7225"/>
                    </a:lnTo>
                    <a:lnTo>
                      <a:pt x="4655" y="7225"/>
                    </a:lnTo>
                    <a:cubicBezTo>
                      <a:pt x="4655" y="6187"/>
                      <a:pt x="4926" y="5202"/>
                      <a:pt x="5421" y="4379"/>
                    </a:cubicBezTo>
                    <a:close/>
                    <a:moveTo>
                      <a:pt x="10675" y="7172"/>
                    </a:moveTo>
                    <a:lnTo>
                      <a:pt x="10675" y="7829"/>
                    </a:lnTo>
                    <a:cubicBezTo>
                      <a:pt x="10675" y="7991"/>
                      <a:pt x="10837" y="8101"/>
                      <a:pt x="11004" y="8101"/>
                    </a:cubicBezTo>
                    <a:cubicBezTo>
                      <a:pt x="11113" y="8101"/>
                      <a:pt x="11275" y="7991"/>
                      <a:pt x="11275" y="7829"/>
                    </a:cubicBezTo>
                    <a:lnTo>
                      <a:pt x="12208" y="7829"/>
                    </a:lnTo>
                    <a:cubicBezTo>
                      <a:pt x="11989" y="10128"/>
                      <a:pt x="10400" y="11932"/>
                      <a:pt x="8486" y="11932"/>
                    </a:cubicBezTo>
                    <a:cubicBezTo>
                      <a:pt x="6516" y="11932"/>
                      <a:pt x="4926" y="10128"/>
                      <a:pt x="4707" y="7829"/>
                    </a:cubicBezTo>
                    <a:lnTo>
                      <a:pt x="5640" y="7829"/>
                    </a:lnTo>
                    <a:cubicBezTo>
                      <a:pt x="5640" y="7991"/>
                      <a:pt x="5802" y="8101"/>
                      <a:pt x="5968" y="8101"/>
                    </a:cubicBezTo>
                    <a:cubicBezTo>
                      <a:pt x="6078" y="8101"/>
                      <a:pt x="6240" y="7991"/>
                      <a:pt x="6240" y="7829"/>
                    </a:cubicBezTo>
                    <a:lnTo>
                      <a:pt x="6240" y="7172"/>
                    </a:lnTo>
                    <a:lnTo>
                      <a:pt x="6568" y="7172"/>
                    </a:lnTo>
                    <a:lnTo>
                      <a:pt x="6568" y="7501"/>
                    </a:lnTo>
                    <a:cubicBezTo>
                      <a:pt x="6568" y="7663"/>
                      <a:pt x="6735" y="7829"/>
                      <a:pt x="6897" y="7829"/>
                    </a:cubicBezTo>
                    <a:cubicBezTo>
                      <a:pt x="7063" y="7829"/>
                      <a:pt x="7172" y="7663"/>
                      <a:pt x="7172" y="7501"/>
                    </a:cubicBezTo>
                    <a:lnTo>
                      <a:pt x="7172" y="7172"/>
                    </a:lnTo>
                    <a:lnTo>
                      <a:pt x="7553" y="7172"/>
                    </a:lnTo>
                    <a:lnTo>
                      <a:pt x="7553" y="7829"/>
                    </a:lnTo>
                    <a:cubicBezTo>
                      <a:pt x="7553" y="7991"/>
                      <a:pt x="7663" y="8101"/>
                      <a:pt x="7829" y="8101"/>
                    </a:cubicBezTo>
                    <a:cubicBezTo>
                      <a:pt x="7991" y="8101"/>
                      <a:pt x="8101" y="7991"/>
                      <a:pt x="8101" y="7829"/>
                    </a:cubicBezTo>
                    <a:cubicBezTo>
                      <a:pt x="8101" y="7663"/>
                      <a:pt x="8267" y="7501"/>
                      <a:pt x="8486" y="7501"/>
                    </a:cubicBezTo>
                    <a:cubicBezTo>
                      <a:pt x="8648" y="7501"/>
                      <a:pt x="8814" y="7663"/>
                      <a:pt x="8814" y="7829"/>
                    </a:cubicBezTo>
                    <a:cubicBezTo>
                      <a:pt x="8814" y="7991"/>
                      <a:pt x="8924" y="8101"/>
                      <a:pt x="9086" y="8101"/>
                    </a:cubicBezTo>
                    <a:cubicBezTo>
                      <a:pt x="9252" y="8101"/>
                      <a:pt x="9362" y="7991"/>
                      <a:pt x="9362" y="7829"/>
                    </a:cubicBezTo>
                    <a:lnTo>
                      <a:pt x="9362" y="7172"/>
                    </a:lnTo>
                    <a:lnTo>
                      <a:pt x="9743" y="7172"/>
                    </a:lnTo>
                    <a:lnTo>
                      <a:pt x="9743" y="7501"/>
                    </a:lnTo>
                    <a:cubicBezTo>
                      <a:pt x="9743" y="7663"/>
                      <a:pt x="9852" y="7829"/>
                      <a:pt x="10019" y="7829"/>
                    </a:cubicBezTo>
                    <a:cubicBezTo>
                      <a:pt x="10181" y="7829"/>
                      <a:pt x="10347" y="7663"/>
                      <a:pt x="10347" y="7501"/>
                    </a:cubicBezTo>
                    <a:lnTo>
                      <a:pt x="10347" y="7172"/>
                    </a:lnTo>
                    <a:close/>
                    <a:moveTo>
                      <a:pt x="9962" y="12208"/>
                    </a:moveTo>
                    <a:lnTo>
                      <a:pt x="8486" y="13683"/>
                    </a:lnTo>
                    <a:lnTo>
                      <a:pt x="6954" y="12208"/>
                    </a:lnTo>
                    <a:lnTo>
                      <a:pt x="6954" y="12208"/>
                    </a:lnTo>
                    <a:cubicBezTo>
                      <a:pt x="7444" y="12427"/>
                      <a:pt x="7939" y="12536"/>
                      <a:pt x="8486" y="12536"/>
                    </a:cubicBezTo>
                    <a:cubicBezTo>
                      <a:pt x="8976" y="12536"/>
                      <a:pt x="9471" y="12427"/>
                      <a:pt x="9962" y="12208"/>
                    </a:cubicBezTo>
                    <a:close/>
                    <a:moveTo>
                      <a:pt x="5911" y="11989"/>
                    </a:moveTo>
                    <a:lnTo>
                      <a:pt x="7939" y="14012"/>
                    </a:lnTo>
                    <a:cubicBezTo>
                      <a:pt x="7610" y="14178"/>
                      <a:pt x="7172" y="14450"/>
                      <a:pt x="6678" y="14888"/>
                    </a:cubicBezTo>
                    <a:cubicBezTo>
                      <a:pt x="6459" y="14450"/>
                      <a:pt x="6021" y="13683"/>
                      <a:pt x="5530" y="12589"/>
                    </a:cubicBezTo>
                    <a:cubicBezTo>
                      <a:pt x="5421" y="12427"/>
                      <a:pt x="5474" y="12260"/>
                      <a:pt x="5640" y="12151"/>
                    </a:cubicBezTo>
                    <a:lnTo>
                      <a:pt x="5911" y="11989"/>
                    </a:lnTo>
                    <a:close/>
                    <a:moveTo>
                      <a:pt x="11004" y="11989"/>
                    </a:moveTo>
                    <a:lnTo>
                      <a:pt x="11275" y="12151"/>
                    </a:lnTo>
                    <a:cubicBezTo>
                      <a:pt x="11442" y="12260"/>
                      <a:pt x="11494" y="12427"/>
                      <a:pt x="11385" y="12589"/>
                    </a:cubicBezTo>
                    <a:cubicBezTo>
                      <a:pt x="10837" y="13683"/>
                      <a:pt x="10456" y="14507"/>
                      <a:pt x="10238" y="14888"/>
                    </a:cubicBezTo>
                    <a:cubicBezTo>
                      <a:pt x="9743" y="14450"/>
                      <a:pt x="9305" y="14178"/>
                      <a:pt x="8976" y="14012"/>
                    </a:cubicBezTo>
                    <a:lnTo>
                      <a:pt x="11004" y="11989"/>
                    </a:lnTo>
                    <a:close/>
                    <a:moveTo>
                      <a:pt x="8486" y="14450"/>
                    </a:moveTo>
                    <a:cubicBezTo>
                      <a:pt x="8539" y="14450"/>
                      <a:pt x="8648" y="14507"/>
                      <a:pt x="8814" y="14616"/>
                    </a:cubicBezTo>
                    <a:lnTo>
                      <a:pt x="8814" y="15054"/>
                    </a:lnTo>
                    <a:lnTo>
                      <a:pt x="8758" y="15107"/>
                    </a:lnTo>
                    <a:lnTo>
                      <a:pt x="8158" y="15107"/>
                    </a:lnTo>
                    <a:lnTo>
                      <a:pt x="8101" y="15054"/>
                    </a:lnTo>
                    <a:lnTo>
                      <a:pt x="8101" y="14616"/>
                    </a:lnTo>
                    <a:cubicBezTo>
                      <a:pt x="8267" y="14507"/>
                      <a:pt x="8377" y="14450"/>
                      <a:pt x="8486" y="14450"/>
                    </a:cubicBezTo>
                    <a:close/>
                    <a:moveTo>
                      <a:pt x="3175" y="13412"/>
                    </a:moveTo>
                    <a:lnTo>
                      <a:pt x="3451" y="14231"/>
                    </a:lnTo>
                    <a:cubicBezTo>
                      <a:pt x="3503" y="14288"/>
                      <a:pt x="3560" y="14397"/>
                      <a:pt x="3670" y="14397"/>
                    </a:cubicBezTo>
                    <a:lnTo>
                      <a:pt x="4545" y="14616"/>
                    </a:lnTo>
                    <a:lnTo>
                      <a:pt x="4107" y="15216"/>
                    </a:lnTo>
                    <a:cubicBezTo>
                      <a:pt x="4050" y="15325"/>
                      <a:pt x="4050" y="15435"/>
                      <a:pt x="4107" y="15492"/>
                    </a:cubicBezTo>
                    <a:lnTo>
                      <a:pt x="5145" y="17624"/>
                    </a:lnTo>
                    <a:lnTo>
                      <a:pt x="3394" y="17624"/>
                    </a:lnTo>
                    <a:lnTo>
                      <a:pt x="3394" y="16639"/>
                    </a:lnTo>
                    <a:cubicBezTo>
                      <a:pt x="3394" y="16477"/>
                      <a:pt x="3284" y="16368"/>
                      <a:pt x="3122" y="16368"/>
                    </a:cubicBezTo>
                    <a:cubicBezTo>
                      <a:pt x="2956" y="16368"/>
                      <a:pt x="2794" y="16477"/>
                      <a:pt x="2794" y="16639"/>
                    </a:cubicBezTo>
                    <a:lnTo>
                      <a:pt x="2794" y="17624"/>
                    </a:lnTo>
                    <a:lnTo>
                      <a:pt x="933" y="17624"/>
                    </a:lnTo>
                    <a:cubicBezTo>
                      <a:pt x="714" y="17624"/>
                      <a:pt x="548" y="17462"/>
                      <a:pt x="548" y="17243"/>
                    </a:cubicBezTo>
                    <a:lnTo>
                      <a:pt x="548" y="15544"/>
                    </a:lnTo>
                    <a:cubicBezTo>
                      <a:pt x="548" y="14669"/>
                      <a:pt x="1152" y="13902"/>
                      <a:pt x="2028" y="13683"/>
                    </a:cubicBezTo>
                    <a:lnTo>
                      <a:pt x="3175" y="13412"/>
                    </a:lnTo>
                    <a:close/>
                    <a:moveTo>
                      <a:pt x="4874" y="12646"/>
                    </a:moveTo>
                    <a:cubicBezTo>
                      <a:pt x="4926" y="12698"/>
                      <a:pt x="4926" y="12808"/>
                      <a:pt x="4983" y="12865"/>
                    </a:cubicBezTo>
                    <a:lnTo>
                      <a:pt x="5802" y="14507"/>
                    </a:lnTo>
                    <a:lnTo>
                      <a:pt x="6240" y="15435"/>
                    </a:lnTo>
                    <a:cubicBezTo>
                      <a:pt x="6297" y="15435"/>
                      <a:pt x="6297" y="15492"/>
                      <a:pt x="6297" y="15492"/>
                    </a:cubicBezTo>
                    <a:cubicBezTo>
                      <a:pt x="6568" y="16258"/>
                      <a:pt x="6625" y="17186"/>
                      <a:pt x="6625" y="17624"/>
                    </a:cubicBezTo>
                    <a:lnTo>
                      <a:pt x="5802" y="17624"/>
                    </a:lnTo>
                    <a:lnTo>
                      <a:pt x="4707" y="15382"/>
                    </a:lnTo>
                    <a:lnTo>
                      <a:pt x="5255" y="14616"/>
                    </a:lnTo>
                    <a:cubicBezTo>
                      <a:pt x="5312" y="14507"/>
                      <a:pt x="5312" y="14397"/>
                      <a:pt x="5255" y="14340"/>
                    </a:cubicBezTo>
                    <a:cubicBezTo>
                      <a:pt x="5255" y="14231"/>
                      <a:pt x="5145" y="14178"/>
                      <a:pt x="5093" y="14178"/>
                    </a:cubicBezTo>
                    <a:lnTo>
                      <a:pt x="3941" y="13850"/>
                    </a:lnTo>
                    <a:lnTo>
                      <a:pt x="3670" y="13027"/>
                    </a:lnTo>
                    <a:lnTo>
                      <a:pt x="4874" y="12646"/>
                    </a:lnTo>
                    <a:close/>
                    <a:moveTo>
                      <a:pt x="7553" y="14944"/>
                    </a:moveTo>
                    <a:lnTo>
                      <a:pt x="7553" y="15054"/>
                    </a:lnTo>
                    <a:cubicBezTo>
                      <a:pt x="7553" y="15273"/>
                      <a:pt x="7663" y="15492"/>
                      <a:pt x="7829" y="15601"/>
                    </a:cubicBezTo>
                    <a:lnTo>
                      <a:pt x="7553" y="17624"/>
                    </a:lnTo>
                    <a:lnTo>
                      <a:pt x="7172" y="17624"/>
                    </a:lnTo>
                    <a:cubicBezTo>
                      <a:pt x="7172" y="17186"/>
                      <a:pt x="7172" y="16258"/>
                      <a:pt x="6897" y="15492"/>
                    </a:cubicBezTo>
                    <a:cubicBezTo>
                      <a:pt x="7116" y="15273"/>
                      <a:pt x="7334" y="15107"/>
                      <a:pt x="7553" y="14944"/>
                    </a:cubicBezTo>
                    <a:close/>
                    <a:moveTo>
                      <a:pt x="8539" y="15654"/>
                    </a:moveTo>
                    <a:lnTo>
                      <a:pt x="8758" y="17624"/>
                    </a:lnTo>
                    <a:lnTo>
                      <a:pt x="8158" y="17624"/>
                    </a:lnTo>
                    <a:lnTo>
                      <a:pt x="8429" y="15654"/>
                    </a:lnTo>
                    <a:close/>
                    <a:moveTo>
                      <a:pt x="9362" y="14944"/>
                    </a:moveTo>
                    <a:cubicBezTo>
                      <a:pt x="9581" y="15107"/>
                      <a:pt x="9800" y="15273"/>
                      <a:pt x="10019" y="15492"/>
                    </a:cubicBezTo>
                    <a:cubicBezTo>
                      <a:pt x="9743" y="16258"/>
                      <a:pt x="9743" y="17186"/>
                      <a:pt x="9743" y="17624"/>
                    </a:cubicBezTo>
                    <a:lnTo>
                      <a:pt x="9362" y="17624"/>
                    </a:lnTo>
                    <a:lnTo>
                      <a:pt x="9086" y="15601"/>
                    </a:lnTo>
                    <a:cubicBezTo>
                      <a:pt x="9252" y="15492"/>
                      <a:pt x="9362" y="15273"/>
                      <a:pt x="9362" y="15054"/>
                    </a:cubicBezTo>
                    <a:lnTo>
                      <a:pt x="9362" y="14944"/>
                    </a:lnTo>
                    <a:close/>
                    <a:moveTo>
                      <a:pt x="12042" y="12646"/>
                    </a:moveTo>
                    <a:lnTo>
                      <a:pt x="13246" y="13027"/>
                    </a:lnTo>
                    <a:lnTo>
                      <a:pt x="12974" y="13850"/>
                    </a:lnTo>
                    <a:lnTo>
                      <a:pt x="11823" y="14178"/>
                    </a:lnTo>
                    <a:cubicBezTo>
                      <a:pt x="11770" y="14178"/>
                      <a:pt x="11661" y="14231"/>
                      <a:pt x="11661" y="14340"/>
                    </a:cubicBezTo>
                    <a:cubicBezTo>
                      <a:pt x="11604" y="14397"/>
                      <a:pt x="11604" y="14507"/>
                      <a:pt x="11661" y="14616"/>
                    </a:cubicBezTo>
                    <a:lnTo>
                      <a:pt x="12208" y="15382"/>
                    </a:lnTo>
                    <a:lnTo>
                      <a:pt x="11113" y="17624"/>
                    </a:lnTo>
                    <a:lnTo>
                      <a:pt x="10347" y="17624"/>
                    </a:lnTo>
                    <a:cubicBezTo>
                      <a:pt x="10347" y="17186"/>
                      <a:pt x="10347" y="16258"/>
                      <a:pt x="10618" y="15492"/>
                    </a:cubicBezTo>
                    <a:lnTo>
                      <a:pt x="10618" y="15435"/>
                    </a:lnTo>
                    <a:lnTo>
                      <a:pt x="10675" y="15435"/>
                    </a:lnTo>
                    <a:lnTo>
                      <a:pt x="11113" y="14507"/>
                    </a:lnTo>
                    <a:lnTo>
                      <a:pt x="11932" y="12865"/>
                    </a:lnTo>
                    <a:cubicBezTo>
                      <a:pt x="11989" y="12808"/>
                      <a:pt x="11989" y="12698"/>
                      <a:pt x="12042" y="12646"/>
                    </a:cubicBezTo>
                    <a:close/>
                    <a:moveTo>
                      <a:pt x="13740" y="13412"/>
                    </a:moveTo>
                    <a:lnTo>
                      <a:pt x="14888" y="13683"/>
                    </a:lnTo>
                    <a:cubicBezTo>
                      <a:pt x="15763" y="13902"/>
                      <a:pt x="16368" y="14669"/>
                      <a:pt x="16368" y="15544"/>
                    </a:cubicBezTo>
                    <a:lnTo>
                      <a:pt x="16368" y="17243"/>
                    </a:lnTo>
                    <a:cubicBezTo>
                      <a:pt x="16368" y="17462"/>
                      <a:pt x="16201" y="17624"/>
                      <a:pt x="15982" y="17624"/>
                    </a:cubicBezTo>
                    <a:lnTo>
                      <a:pt x="14121" y="17624"/>
                    </a:lnTo>
                    <a:lnTo>
                      <a:pt x="14121" y="16639"/>
                    </a:lnTo>
                    <a:cubicBezTo>
                      <a:pt x="14121" y="16477"/>
                      <a:pt x="13959" y="16368"/>
                      <a:pt x="13793" y="16368"/>
                    </a:cubicBezTo>
                    <a:cubicBezTo>
                      <a:pt x="13631" y="16368"/>
                      <a:pt x="13522" y="16477"/>
                      <a:pt x="13522" y="16639"/>
                    </a:cubicBezTo>
                    <a:lnTo>
                      <a:pt x="13522" y="17624"/>
                    </a:lnTo>
                    <a:lnTo>
                      <a:pt x="11770" y="17624"/>
                    </a:lnTo>
                    <a:lnTo>
                      <a:pt x="12808" y="15492"/>
                    </a:lnTo>
                    <a:cubicBezTo>
                      <a:pt x="12865" y="15435"/>
                      <a:pt x="12865" y="15325"/>
                      <a:pt x="12808" y="15216"/>
                    </a:cubicBezTo>
                    <a:lnTo>
                      <a:pt x="12370" y="14616"/>
                    </a:lnTo>
                    <a:lnTo>
                      <a:pt x="13246" y="14397"/>
                    </a:lnTo>
                    <a:cubicBezTo>
                      <a:pt x="13355" y="14397"/>
                      <a:pt x="13412" y="14288"/>
                      <a:pt x="13465" y="14231"/>
                    </a:cubicBezTo>
                    <a:lnTo>
                      <a:pt x="13740" y="13412"/>
                    </a:lnTo>
                    <a:close/>
                    <a:moveTo>
                      <a:pt x="8486" y="0"/>
                    </a:moveTo>
                    <a:cubicBezTo>
                      <a:pt x="7882" y="0"/>
                      <a:pt x="6459" y="57"/>
                      <a:pt x="5530" y="933"/>
                    </a:cubicBezTo>
                    <a:lnTo>
                      <a:pt x="5421" y="933"/>
                    </a:lnTo>
                    <a:cubicBezTo>
                      <a:pt x="4874" y="933"/>
                      <a:pt x="4379" y="1152"/>
                      <a:pt x="4050" y="1533"/>
                    </a:cubicBezTo>
                    <a:cubicBezTo>
                      <a:pt x="3670" y="1918"/>
                      <a:pt x="3503" y="2408"/>
                      <a:pt x="3560" y="2903"/>
                    </a:cubicBezTo>
                    <a:cubicBezTo>
                      <a:pt x="3613" y="4050"/>
                      <a:pt x="3779" y="5692"/>
                      <a:pt x="4050" y="6953"/>
                    </a:cubicBezTo>
                    <a:lnTo>
                      <a:pt x="4050" y="7063"/>
                    </a:lnTo>
                    <a:lnTo>
                      <a:pt x="4050" y="7225"/>
                    </a:lnTo>
                    <a:cubicBezTo>
                      <a:pt x="4050" y="8867"/>
                      <a:pt x="4707" y="10399"/>
                      <a:pt x="5749" y="11385"/>
                    </a:cubicBezTo>
                    <a:lnTo>
                      <a:pt x="5312" y="11660"/>
                    </a:lnTo>
                    <a:cubicBezTo>
                      <a:pt x="5202" y="11770"/>
                      <a:pt x="5093" y="11823"/>
                      <a:pt x="5036" y="11932"/>
                    </a:cubicBezTo>
                    <a:lnTo>
                      <a:pt x="3232" y="12536"/>
                    </a:lnTo>
                    <a:cubicBezTo>
                      <a:pt x="3122" y="12589"/>
                      <a:pt x="3013" y="12698"/>
                      <a:pt x="3013" y="12808"/>
                    </a:cubicBezTo>
                    <a:lnTo>
                      <a:pt x="1861" y="13084"/>
                    </a:lnTo>
                    <a:cubicBezTo>
                      <a:pt x="766" y="13355"/>
                      <a:pt x="0" y="14397"/>
                      <a:pt x="0" y="15544"/>
                    </a:cubicBezTo>
                    <a:lnTo>
                      <a:pt x="0" y="17243"/>
                    </a:lnTo>
                    <a:cubicBezTo>
                      <a:pt x="0" y="17791"/>
                      <a:pt x="386" y="18172"/>
                      <a:pt x="933" y="18172"/>
                    </a:cubicBezTo>
                    <a:lnTo>
                      <a:pt x="15982" y="18172"/>
                    </a:lnTo>
                    <a:cubicBezTo>
                      <a:pt x="16530" y="18172"/>
                      <a:pt x="16915" y="17791"/>
                      <a:pt x="16915" y="17243"/>
                    </a:cubicBezTo>
                    <a:lnTo>
                      <a:pt x="16915" y="15544"/>
                    </a:lnTo>
                    <a:cubicBezTo>
                      <a:pt x="16915" y="14397"/>
                      <a:pt x="16149" y="13355"/>
                      <a:pt x="15054" y="13084"/>
                    </a:cubicBezTo>
                    <a:lnTo>
                      <a:pt x="13902" y="12808"/>
                    </a:lnTo>
                    <a:cubicBezTo>
                      <a:pt x="13902" y="12698"/>
                      <a:pt x="13793" y="12589"/>
                      <a:pt x="13684" y="12536"/>
                    </a:cubicBezTo>
                    <a:lnTo>
                      <a:pt x="11880" y="11932"/>
                    </a:lnTo>
                    <a:cubicBezTo>
                      <a:pt x="11823" y="11823"/>
                      <a:pt x="11713" y="11770"/>
                      <a:pt x="11604" y="11660"/>
                    </a:cubicBezTo>
                    <a:lnTo>
                      <a:pt x="11166" y="11385"/>
                    </a:lnTo>
                    <a:cubicBezTo>
                      <a:pt x="12208" y="10399"/>
                      <a:pt x="12865" y="8867"/>
                      <a:pt x="12865" y="7225"/>
                    </a:cubicBezTo>
                    <a:cubicBezTo>
                      <a:pt x="12865" y="6953"/>
                      <a:pt x="12808" y="6678"/>
                      <a:pt x="12755" y="6406"/>
                    </a:cubicBezTo>
                    <a:lnTo>
                      <a:pt x="12808" y="6349"/>
                    </a:lnTo>
                    <a:cubicBezTo>
                      <a:pt x="12808" y="6349"/>
                      <a:pt x="12974" y="4874"/>
                      <a:pt x="13084" y="3122"/>
                    </a:cubicBezTo>
                    <a:cubicBezTo>
                      <a:pt x="13136" y="2408"/>
                      <a:pt x="12917" y="1699"/>
                      <a:pt x="12479" y="1152"/>
                    </a:cubicBezTo>
                    <a:cubicBezTo>
                      <a:pt x="11989" y="604"/>
                      <a:pt x="11385" y="219"/>
                      <a:pt x="10675" y="166"/>
                    </a:cubicBezTo>
                    <a:cubicBezTo>
                      <a:pt x="9909" y="57"/>
                      <a:pt x="9195" y="0"/>
                      <a:pt x="84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864;p65">
                <a:extLst>
                  <a:ext uri="{FF2B5EF4-FFF2-40B4-BE49-F238E27FC236}">
                    <a16:creationId xmlns:a16="http://schemas.microsoft.com/office/drawing/2014/main" id="{910FE7A7-4375-31DA-DE99-8EB1EF537739}"/>
                  </a:ext>
                </a:extLst>
              </p:cNvPr>
              <p:cNvSpPr/>
              <p:nvPr/>
            </p:nvSpPr>
            <p:spPr>
              <a:xfrm>
                <a:off x="5325404" y="3958982"/>
                <a:ext cx="135253" cy="36872"/>
              </a:xfrm>
              <a:custGeom>
                <a:avLst/>
                <a:gdLst/>
                <a:ahLst/>
                <a:cxnLst/>
                <a:rect l="l" t="t" r="r" b="b"/>
                <a:pathLst>
                  <a:path w="3228" h="880" extrusionOk="0">
                    <a:moveTo>
                      <a:pt x="359" y="0"/>
                    </a:moveTo>
                    <a:cubicBezTo>
                      <a:pt x="264" y="0"/>
                      <a:pt x="177" y="46"/>
                      <a:pt x="110" y="113"/>
                    </a:cubicBezTo>
                    <a:cubicBezTo>
                      <a:pt x="0" y="279"/>
                      <a:pt x="53" y="442"/>
                      <a:pt x="162" y="551"/>
                    </a:cubicBezTo>
                    <a:cubicBezTo>
                      <a:pt x="547" y="770"/>
                      <a:pt x="1038" y="879"/>
                      <a:pt x="1642" y="879"/>
                    </a:cubicBezTo>
                    <a:cubicBezTo>
                      <a:pt x="2189" y="879"/>
                      <a:pt x="2680" y="770"/>
                      <a:pt x="3065" y="551"/>
                    </a:cubicBezTo>
                    <a:cubicBezTo>
                      <a:pt x="3175" y="442"/>
                      <a:pt x="3227" y="279"/>
                      <a:pt x="3118" y="113"/>
                    </a:cubicBezTo>
                    <a:cubicBezTo>
                      <a:pt x="3050" y="46"/>
                      <a:pt x="2963" y="0"/>
                      <a:pt x="2868" y="0"/>
                    </a:cubicBezTo>
                    <a:cubicBezTo>
                      <a:pt x="2808" y="0"/>
                      <a:pt x="2744" y="18"/>
                      <a:pt x="2680" y="61"/>
                    </a:cubicBezTo>
                    <a:cubicBezTo>
                      <a:pt x="2461" y="223"/>
                      <a:pt x="2023" y="332"/>
                      <a:pt x="1642" y="332"/>
                    </a:cubicBezTo>
                    <a:cubicBezTo>
                      <a:pt x="1204" y="332"/>
                      <a:pt x="766" y="223"/>
                      <a:pt x="547" y="61"/>
                    </a:cubicBezTo>
                    <a:cubicBezTo>
                      <a:pt x="483" y="18"/>
                      <a:pt x="420" y="0"/>
                      <a:pt x="3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DC023E8-32A8-D577-2D70-5F7BC1DB3C44}"/>
                </a:ext>
              </a:extLst>
            </p:cNvPr>
            <p:cNvGrpSpPr/>
            <p:nvPr/>
          </p:nvGrpSpPr>
          <p:grpSpPr>
            <a:xfrm>
              <a:off x="3519264" y="4009360"/>
              <a:ext cx="341820" cy="761407"/>
              <a:chOff x="4245157" y="2287410"/>
              <a:chExt cx="341820" cy="761407"/>
            </a:xfrm>
          </p:grpSpPr>
          <p:sp>
            <p:nvSpPr>
              <p:cNvPr id="23" name="Google Shape;850;p65">
                <a:extLst>
                  <a:ext uri="{FF2B5EF4-FFF2-40B4-BE49-F238E27FC236}">
                    <a16:creationId xmlns:a16="http://schemas.microsoft.com/office/drawing/2014/main" id="{C5EF7909-A310-454C-C43A-148060E5A589}"/>
                  </a:ext>
                </a:extLst>
              </p:cNvPr>
              <p:cNvSpPr/>
              <p:nvPr/>
            </p:nvSpPr>
            <p:spPr>
              <a:xfrm>
                <a:off x="4245157" y="2287410"/>
                <a:ext cx="341820" cy="761407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18172" extrusionOk="0">
                    <a:moveTo>
                      <a:pt x="5093" y="548"/>
                    </a:moveTo>
                    <a:cubicBezTo>
                      <a:pt x="5145" y="766"/>
                      <a:pt x="5202" y="1038"/>
                      <a:pt x="5255" y="1257"/>
                    </a:cubicBezTo>
                    <a:lnTo>
                      <a:pt x="2956" y="1257"/>
                    </a:lnTo>
                    <a:cubicBezTo>
                      <a:pt x="3013" y="1038"/>
                      <a:pt x="3066" y="766"/>
                      <a:pt x="3122" y="548"/>
                    </a:cubicBezTo>
                    <a:close/>
                    <a:moveTo>
                      <a:pt x="5364" y="1804"/>
                    </a:moveTo>
                    <a:lnTo>
                      <a:pt x="5364" y="2190"/>
                    </a:lnTo>
                    <a:cubicBezTo>
                      <a:pt x="5364" y="3065"/>
                      <a:pt x="4817" y="3775"/>
                      <a:pt x="4108" y="3775"/>
                    </a:cubicBezTo>
                    <a:cubicBezTo>
                      <a:pt x="3394" y="3775"/>
                      <a:pt x="2794" y="3065"/>
                      <a:pt x="2794" y="2190"/>
                    </a:cubicBezTo>
                    <a:cubicBezTo>
                      <a:pt x="2794" y="2080"/>
                      <a:pt x="2847" y="1971"/>
                      <a:pt x="2847" y="1804"/>
                    </a:cubicBezTo>
                    <a:close/>
                    <a:moveTo>
                      <a:pt x="4764" y="4212"/>
                    </a:moveTo>
                    <a:cubicBezTo>
                      <a:pt x="4874" y="4431"/>
                      <a:pt x="4983" y="4598"/>
                      <a:pt x="5202" y="4707"/>
                    </a:cubicBezTo>
                    <a:cubicBezTo>
                      <a:pt x="5036" y="4979"/>
                      <a:pt x="4708" y="5198"/>
                      <a:pt x="4379" y="5307"/>
                    </a:cubicBezTo>
                    <a:lnTo>
                      <a:pt x="4379" y="4979"/>
                    </a:lnTo>
                    <a:cubicBezTo>
                      <a:pt x="4379" y="4817"/>
                      <a:pt x="4270" y="4707"/>
                      <a:pt x="4108" y="4707"/>
                    </a:cubicBezTo>
                    <a:cubicBezTo>
                      <a:pt x="3941" y="4707"/>
                      <a:pt x="3779" y="4817"/>
                      <a:pt x="3779" y="4979"/>
                    </a:cubicBezTo>
                    <a:lnTo>
                      <a:pt x="3779" y="5307"/>
                    </a:lnTo>
                    <a:cubicBezTo>
                      <a:pt x="3451" y="5198"/>
                      <a:pt x="3175" y="4979"/>
                      <a:pt x="3013" y="4707"/>
                    </a:cubicBezTo>
                    <a:cubicBezTo>
                      <a:pt x="3175" y="4598"/>
                      <a:pt x="3341" y="4431"/>
                      <a:pt x="3394" y="4212"/>
                    </a:cubicBezTo>
                    <a:cubicBezTo>
                      <a:pt x="3613" y="4269"/>
                      <a:pt x="3832" y="4322"/>
                      <a:pt x="4108" y="4322"/>
                    </a:cubicBezTo>
                    <a:cubicBezTo>
                      <a:pt x="4327" y="4322"/>
                      <a:pt x="4598" y="4269"/>
                      <a:pt x="4764" y="4212"/>
                    </a:cubicBezTo>
                    <a:close/>
                    <a:moveTo>
                      <a:pt x="5750" y="4926"/>
                    </a:moveTo>
                    <a:lnTo>
                      <a:pt x="6188" y="5036"/>
                    </a:lnTo>
                    <a:cubicBezTo>
                      <a:pt x="6459" y="5145"/>
                      <a:pt x="6625" y="5417"/>
                      <a:pt x="6625" y="5692"/>
                    </a:cubicBezTo>
                    <a:lnTo>
                      <a:pt x="6625" y="6897"/>
                    </a:lnTo>
                    <a:lnTo>
                      <a:pt x="5969" y="6897"/>
                    </a:lnTo>
                    <a:lnTo>
                      <a:pt x="5969" y="6568"/>
                    </a:lnTo>
                    <a:cubicBezTo>
                      <a:pt x="5969" y="6402"/>
                      <a:pt x="5859" y="6292"/>
                      <a:pt x="5693" y="6292"/>
                    </a:cubicBezTo>
                    <a:cubicBezTo>
                      <a:pt x="5531" y="6292"/>
                      <a:pt x="5364" y="6402"/>
                      <a:pt x="5364" y="6568"/>
                    </a:cubicBezTo>
                    <a:lnTo>
                      <a:pt x="5364" y="6897"/>
                    </a:lnTo>
                    <a:lnTo>
                      <a:pt x="2794" y="6897"/>
                    </a:lnTo>
                    <a:lnTo>
                      <a:pt x="2794" y="6568"/>
                    </a:lnTo>
                    <a:cubicBezTo>
                      <a:pt x="2794" y="6402"/>
                      <a:pt x="2685" y="6292"/>
                      <a:pt x="2518" y="6292"/>
                    </a:cubicBezTo>
                    <a:cubicBezTo>
                      <a:pt x="2356" y="6292"/>
                      <a:pt x="2247" y="6402"/>
                      <a:pt x="2247" y="6568"/>
                    </a:cubicBezTo>
                    <a:lnTo>
                      <a:pt x="2247" y="6897"/>
                    </a:lnTo>
                    <a:lnTo>
                      <a:pt x="1533" y="6897"/>
                    </a:lnTo>
                    <a:lnTo>
                      <a:pt x="1533" y="5692"/>
                    </a:lnTo>
                    <a:cubicBezTo>
                      <a:pt x="1533" y="5417"/>
                      <a:pt x="1752" y="5145"/>
                      <a:pt x="2028" y="5036"/>
                    </a:cubicBezTo>
                    <a:lnTo>
                      <a:pt x="2466" y="4926"/>
                    </a:lnTo>
                    <a:cubicBezTo>
                      <a:pt x="2737" y="5526"/>
                      <a:pt x="3394" y="5911"/>
                      <a:pt x="4108" y="5911"/>
                    </a:cubicBezTo>
                    <a:cubicBezTo>
                      <a:pt x="4817" y="5911"/>
                      <a:pt x="5421" y="5526"/>
                      <a:pt x="5750" y="4926"/>
                    </a:cubicBezTo>
                    <a:close/>
                    <a:moveTo>
                      <a:pt x="7225" y="7496"/>
                    </a:moveTo>
                    <a:cubicBezTo>
                      <a:pt x="7444" y="7496"/>
                      <a:pt x="7554" y="7663"/>
                      <a:pt x="7554" y="7825"/>
                    </a:cubicBezTo>
                    <a:cubicBezTo>
                      <a:pt x="7554" y="7991"/>
                      <a:pt x="7444" y="8153"/>
                      <a:pt x="7225" y="8153"/>
                    </a:cubicBezTo>
                    <a:lnTo>
                      <a:pt x="933" y="8153"/>
                    </a:lnTo>
                    <a:cubicBezTo>
                      <a:pt x="767" y="8153"/>
                      <a:pt x="605" y="7991"/>
                      <a:pt x="605" y="7825"/>
                    </a:cubicBezTo>
                    <a:cubicBezTo>
                      <a:pt x="605" y="7663"/>
                      <a:pt x="767" y="7496"/>
                      <a:pt x="933" y="7496"/>
                    </a:cubicBezTo>
                    <a:close/>
                    <a:moveTo>
                      <a:pt x="6954" y="8758"/>
                    </a:moveTo>
                    <a:lnTo>
                      <a:pt x="6954" y="16363"/>
                    </a:lnTo>
                    <a:lnTo>
                      <a:pt x="1262" y="16363"/>
                    </a:lnTo>
                    <a:lnTo>
                      <a:pt x="1262" y="8758"/>
                    </a:lnTo>
                    <a:close/>
                    <a:moveTo>
                      <a:pt x="7225" y="16911"/>
                    </a:moveTo>
                    <a:cubicBezTo>
                      <a:pt x="7444" y="16911"/>
                      <a:pt x="7554" y="17077"/>
                      <a:pt x="7554" y="17296"/>
                    </a:cubicBezTo>
                    <a:cubicBezTo>
                      <a:pt x="7554" y="17458"/>
                      <a:pt x="7444" y="17624"/>
                      <a:pt x="7225" y="17624"/>
                    </a:cubicBezTo>
                    <a:lnTo>
                      <a:pt x="933" y="17624"/>
                    </a:lnTo>
                    <a:cubicBezTo>
                      <a:pt x="767" y="17624"/>
                      <a:pt x="605" y="17458"/>
                      <a:pt x="605" y="17296"/>
                    </a:cubicBezTo>
                    <a:cubicBezTo>
                      <a:pt x="605" y="17077"/>
                      <a:pt x="767" y="16911"/>
                      <a:pt x="933" y="16911"/>
                    </a:cubicBezTo>
                    <a:close/>
                    <a:moveTo>
                      <a:pt x="1590" y="0"/>
                    </a:moveTo>
                    <a:cubicBezTo>
                      <a:pt x="1424" y="0"/>
                      <a:pt x="1262" y="110"/>
                      <a:pt x="1262" y="272"/>
                    </a:cubicBezTo>
                    <a:cubicBezTo>
                      <a:pt x="1262" y="438"/>
                      <a:pt x="1424" y="548"/>
                      <a:pt x="1590" y="548"/>
                    </a:cubicBezTo>
                    <a:lnTo>
                      <a:pt x="2518" y="548"/>
                    </a:lnTo>
                    <a:cubicBezTo>
                      <a:pt x="2356" y="1147"/>
                      <a:pt x="2247" y="1752"/>
                      <a:pt x="2247" y="2190"/>
                    </a:cubicBezTo>
                    <a:cubicBezTo>
                      <a:pt x="2247" y="2789"/>
                      <a:pt x="2466" y="3394"/>
                      <a:pt x="2847" y="3775"/>
                    </a:cubicBezTo>
                    <a:lnTo>
                      <a:pt x="2847" y="3941"/>
                    </a:lnTo>
                    <a:cubicBezTo>
                      <a:pt x="2847" y="4050"/>
                      <a:pt x="2794" y="4160"/>
                      <a:pt x="2628" y="4212"/>
                    </a:cubicBezTo>
                    <a:lnTo>
                      <a:pt x="1809" y="4488"/>
                    </a:lnTo>
                    <a:cubicBezTo>
                      <a:pt x="1314" y="4650"/>
                      <a:pt x="986" y="5145"/>
                      <a:pt x="986" y="5692"/>
                    </a:cubicBezTo>
                    <a:lnTo>
                      <a:pt x="986" y="6897"/>
                    </a:lnTo>
                    <a:lnTo>
                      <a:pt x="933" y="6897"/>
                    </a:lnTo>
                    <a:cubicBezTo>
                      <a:pt x="438" y="6897"/>
                      <a:pt x="0" y="7334"/>
                      <a:pt x="0" y="7825"/>
                    </a:cubicBezTo>
                    <a:cubicBezTo>
                      <a:pt x="0" y="8210"/>
                      <a:pt x="276" y="8591"/>
                      <a:pt x="657" y="8701"/>
                    </a:cubicBezTo>
                    <a:lnTo>
                      <a:pt x="657" y="16420"/>
                    </a:lnTo>
                    <a:cubicBezTo>
                      <a:pt x="276" y="16530"/>
                      <a:pt x="0" y="16858"/>
                      <a:pt x="0" y="17296"/>
                    </a:cubicBezTo>
                    <a:cubicBezTo>
                      <a:pt x="0" y="17786"/>
                      <a:pt x="438" y="18172"/>
                      <a:pt x="933" y="18172"/>
                    </a:cubicBezTo>
                    <a:lnTo>
                      <a:pt x="7225" y="18172"/>
                    </a:lnTo>
                    <a:cubicBezTo>
                      <a:pt x="7773" y="18172"/>
                      <a:pt x="8158" y="17786"/>
                      <a:pt x="8158" y="17296"/>
                    </a:cubicBezTo>
                    <a:cubicBezTo>
                      <a:pt x="8158" y="16858"/>
                      <a:pt x="7882" y="16530"/>
                      <a:pt x="7554" y="16420"/>
                    </a:cubicBezTo>
                    <a:lnTo>
                      <a:pt x="7554" y="8701"/>
                    </a:lnTo>
                    <a:cubicBezTo>
                      <a:pt x="7882" y="8591"/>
                      <a:pt x="8158" y="8210"/>
                      <a:pt x="8158" y="7825"/>
                    </a:cubicBezTo>
                    <a:cubicBezTo>
                      <a:pt x="8158" y="7334"/>
                      <a:pt x="7773" y="6897"/>
                      <a:pt x="7225" y="6897"/>
                    </a:cubicBezTo>
                    <a:lnTo>
                      <a:pt x="7225" y="5692"/>
                    </a:lnTo>
                    <a:cubicBezTo>
                      <a:pt x="7225" y="5145"/>
                      <a:pt x="6897" y="4650"/>
                      <a:pt x="6350" y="4488"/>
                    </a:cubicBezTo>
                    <a:lnTo>
                      <a:pt x="5583" y="4212"/>
                    </a:lnTo>
                    <a:cubicBezTo>
                      <a:pt x="5421" y="4160"/>
                      <a:pt x="5312" y="4050"/>
                      <a:pt x="5312" y="3941"/>
                    </a:cubicBezTo>
                    <a:lnTo>
                      <a:pt x="5312" y="3775"/>
                    </a:lnTo>
                    <a:cubicBezTo>
                      <a:pt x="5750" y="3394"/>
                      <a:pt x="5969" y="2789"/>
                      <a:pt x="5969" y="2190"/>
                    </a:cubicBezTo>
                    <a:cubicBezTo>
                      <a:pt x="5969" y="1752"/>
                      <a:pt x="5859" y="1147"/>
                      <a:pt x="5693" y="548"/>
                    </a:cubicBezTo>
                    <a:lnTo>
                      <a:pt x="6297" y="548"/>
                    </a:lnTo>
                    <a:lnTo>
                      <a:pt x="6297" y="3446"/>
                    </a:lnTo>
                    <a:cubicBezTo>
                      <a:pt x="6297" y="3613"/>
                      <a:pt x="6459" y="3722"/>
                      <a:pt x="6625" y="3722"/>
                    </a:cubicBezTo>
                    <a:cubicBezTo>
                      <a:pt x="6787" y="3722"/>
                      <a:pt x="6897" y="3613"/>
                      <a:pt x="6897" y="3446"/>
                    </a:cubicBezTo>
                    <a:lnTo>
                      <a:pt x="6897" y="272"/>
                    </a:lnTo>
                    <a:cubicBezTo>
                      <a:pt x="6897" y="110"/>
                      <a:pt x="6787" y="0"/>
                      <a:pt x="66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851;p65">
                <a:extLst>
                  <a:ext uri="{FF2B5EF4-FFF2-40B4-BE49-F238E27FC236}">
                    <a16:creationId xmlns:a16="http://schemas.microsoft.com/office/drawing/2014/main" id="{3828F922-1C90-504C-44F9-C7B48330C0F8}"/>
                  </a:ext>
                </a:extLst>
              </p:cNvPr>
              <p:cNvSpPr/>
              <p:nvPr/>
            </p:nvSpPr>
            <p:spPr>
              <a:xfrm>
                <a:off x="4339262" y="2695592"/>
                <a:ext cx="155993" cy="78017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1862" extrusionOk="0">
                    <a:moveTo>
                      <a:pt x="2790" y="601"/>
                    </a:moveTo>
                    <a:cubicBezTo>
                      <a:pt x="2956" y="601"/>
                      <a:pt x="3118" y="710"/>
                      <a:pt x="3118" y="929"/>
                    </a:cubicBezTo>
                    <a:cubicBezTo>
                      <a:pt x="3118" y="1095"/>
                      <a:pt x="2956" y="1257"/>
                      <a:pt x="2790" y="1257"/>
                    </a:cubicBezTo>
                    <a:lnTo>
                      <a:pt x="929" y="1257"/>
                    </a:lnTo>
                    <a:cubicBezTo>
                      <a:pt x="710" y="1257"/>
                      <a:pt x="548" y="1095"/>
                      <a:pt x="548" y="929"/>
                    </a:cubicBezTo>
                    <a:cubicBezTo>
                      <a:pt x="548" y="710"/>
                      <a:pt x="710" y="601"/>
                      <a:pt x="929" y="601"/>
                    </a:cubicBezTo>
                    <a:close/>
                    <a:moveTo>
                      <a:pt x="929" y="1"/>
                    </a:moveTo>
                    <a:cubicBezTo>
                      <a:pt x="382" y="1"/>
                      <a:pt x="1" y="382"/>
                      <a:pt x="1" y="929"/>
                    </a:cubicBezTo>
                    <a:cubicBezTo>
                      <a:pt x="1" y="1424"/>
                      <a:pt x="382" y="1862"/>
                      <a:pt x="929" y="1862"/>
                    </a:cubicBezTo>
                    <a:lnTo>
                      <a:pt x="2790" y="1862"/>
                    </a:lnTo>
                    <a:cubicBezTo>
                      <a:pt x="3285" y="1862"/>
                      <a:pt x="3723" y="1424"/>
                      <a:pt x="3723" y="929"/>
                    </a:cubicBezTo>
                    <a:cubicBezTo>
                      <a:pt x="3723" y="382"/>
                      <a:pt x="3285" y="1"/>
                      <a:pt x="27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EDC9E3-44B9-0DEE-B8C2-B682B8F6ECD1}"/>
                </a:ext>
              </a:extLst>
            </p:cNvPr>
            <p:cNvSpPr txBox="1"/>
            <p:nvPr/>
          </p:nvSpPr>
          <p:spPr>
            <a:xfrm>
              <a:off x="5043171" y="4755395"/>
              <a:ext cx="2329154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E9B249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موضوع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A2828"/>
                  </a:solidFill>
                  <a:latin typeface="Kalameh" pitchFamily="2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D67AA48-D65D-771E-8ABF-78A8868D1F4A}"/>
                </a:ext>
              </a:extLst>
            </p:cNvPr>
            <p:cNvSpPr txBox="1"/>
            <p:nvPr/>
          </p:nvSpPr>
          <p:spPr>
            <a:xfrm>
              <a:off x="-69861" y="4837239"/>
              <a:ext cx="2329154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E9B249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موضوع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A2828"/>
                  </a:solidFill>
                  <a:latin typeface="Kalameh" pitchFamily="2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ADF7AFC-BC45-D1DB-9E9D-FA6313FF2C51}"/>
                </a:ext>
              </a:extLst>
            </p:cNvPr>
            <p:cNvSpPr txBox="1"/>
            <p:nvPr/>
          </p:nvSpPr>
          <p:spPr>
            <a:xfrm>
              <a:off x="2545226" y="4763393"/>
              <a:ext cx="2329154" cy="1215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E9B249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موضوع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A2828"/>
                  </a:solidFill>
                  <a:latin typeface="Kalameh" pitchFamily="2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B3AB3CF-947C-6D65-5A78-E5F968911B86}"/>
              </a:ext>
            </a:extLst>
          </p:cNvPr>
          <p:cNvSpPr txBox="1"/>
          <p:nvPr/>
        </p:nvSpPr>
        <p:spPr>
          <a:xfrm>
            <a:off x="2888720" y="1188801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AD6393-56FA-FCD9-C371-D2101DA752E4}"/>
              </a:ext>
            </a:extLst>
          </p:cNvPr>
          <p:cNvSpPr txBox="1"/>
          <p:nvPr/>
        </p:nvSpPr>
        <p:spPr>
          <a:xfrm>
            <a:off x="706055" y="1776020"/>
            <a:ext cx="6434415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4CFC33-A5A0-0D9A-BD36-9E8B62FA51C1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A66CACB-B316-0737-5485-C4A818C01C66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D083A8-AE44-D688-E117-CF175793CD3E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55ABB1-524F-1893-DAE4-AC49A6DD5FC8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3447F19-3548-4321-47C3-5FB3394FF340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A98E9A-EB46-F7B0-910E-6169182420C5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C8B73755-701E-FED6-6F9A-963E06A48AA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9D5F89D7-1492-42DB-AFAA-8C5E3BD314F3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D9983AAB-66ED-4EC4-6236-A5812127716D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513D7385-D8A6-3117-F04C-12756BD528BC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F7B4EDA6-55D1-2E4F-36D0-258C872AD5AD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E33E6123-3190-52A9-C70C-2E06D3CCD545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A1B5A50-0435-79F9-6E31-3B0BB1C4A82B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97B1B10-BAD7-A5CE-7A0C-7E8C0A0C44C3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92EFCC2-D333-BFE9-694A-6C48A405BD14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293A655-B7B9-A609-BB85-4094090B8D19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0F2640-B957-3145-9771-0FAD9074CDD9}"/>
              </a:ext>
            </a:extLst>
          </p:cNvPr>
          <p:cNvSpPr txBox="1"/>
          <p:nvPr/>
        </p:nvSpPr>
        <p:spPr>
          <a:xfrm>
            <a:off x="423340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40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2537A10-E9A8-01EA-F430-9FD087B917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49B9199-9ADD-40EB-8BA3-4ABC70ED23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DD030D-D74C-0976-B76E-0ACF9F25DB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22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30" grpId="0"/>
      <p:bldP spid="3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9D3CD1A6-BECE-5D29-DA67-57B5FFFC55F8}"/>
              </a:ext>
            </a:extLst>
          </p:cNvPr>
          <p:cNvGrpSpPr/>
          <p:nvPr/>
        </p:nvGrpSpPr>
        <p:grpSpPr>
          <a:xfrm rot="292288">
            <a:off x="510258" y="1923249"/>
            <a:ext cx="6092429" cy="3245705"/>
            <a:chOff x="674725" y="1840375"/>
            <a:chExt cx="7038125" cy="3749519"/>
          </a:xfrm>
        </p:grpSpPr>
        <p:grpSp>
          <p:nvGrpSpPr>
            <p:cNvPr id="2" name="Google Shape;363;p42">
              <a:extLst>
                <a:ext uri="{FF2B5EF4-FFF2-40B4-BE49-F238E27FC236}">
                  <a16:creationId xmlns:a16="http://schemas.microsoft.com/office/drawing/2014/main" id="{358E2F2E-087E-5F89-1205-758A968E247A}"/>
                </a:ext>
              </a:extLst>
            </p:cNvPr>
            <p:cNvGrpSpPr/>
            <p:nvPr/>
          </p:nvGrpSpPr>
          <p:grpSpPr>
            <a:xfrm>
              <a:off x="674725" y="1840375"/>
              <a:ext cx="7038125" cy="3749519"/>
              <a:chOff x="-7218704" y="2037636"/>
              <a:chExt cx="14226578" cy="7579125"/>
            </a:xfrm>
          </p:grpSpPr>
          <p:sp>
            <p:nvSpPr>
              <p:cNvPr id="3" name="Google Shape;364;p42">
                <a:extLst>
                  <a:ext uri="{FF2B5EF4-FFF2-40B4-BE49-F238E27FC236}">
                    <a16:creationId xmlns:a16="http://schemas.microsoft.com/office/drawing/2014/main" id="{802F2F05-A9CA-D6C0-E3E0-04DD22542877}"/>
                  </a:ext>
                </a:extLst>
              </p:cNvPr>
              <p:cNvSpPr/>
              <p:nvPr/>
            </p:nvSpPr>
            <p:spPr>
              <a:xfrm>
                <a:off x="1143262" y="5743978"/>
                <a:ext cx="2947891" cy="657988"/>
              </a:xfrm>
              <a:custGeom>
                <a:avLst/>
                <a:gdLst/>
                <a:ahLst/>
                <a:cxnLst/>
                <a:rect l="l" t="t" r="r" b="b"/>
                <a:pathLst>
                  <a:path w="59156" h="13204" extrusionOk="0">
                    <a:moveTo>
                      <a:pt x="1" y="0"/>
                    </a:moveTo>
                    <a:lnTo>
                      <a:pt x="1" y="0"/>
                    </a:lnTo>
                    <a:close/>
                    <a:moveTo>
                      <a:pt x="59155" y="13203"/>
                    </a:move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" name="Google Shape;365;p42">
                <a:extLst>
                  <a:ext uri="{FF2B5EF4-FFF2-40B4-BE49-F238E27FC236}">
                    <a16:creationId xmlns:a16="http://schemas.microsoft.com/office/drawing/2014/main" id="{3315EC21-CBA8-15B0-C92A-886764BB3852}"/>
                  </a:ext>
                </a:extLst>
              </p:cNvPr>
              <p:cNvSpPr/>
              <p:nvPr/>
            </p:nvSpPr>
            <p:spPr>
              <a:xfrm>
                <a:off x="-1884615" y="2290532"/>
                <a:ext cx="8209705" cy="6197618"/>
              </a:xfrm>
              <a:custGeom>
                <a:avLst/>
                <a:gdLst/>
                <a:ahLst/>
                <a:cxnLst/>
                <a:rect l="l" t="t" r="r" b="b"/>
                <a:pathLst>
                  <a:path w="164746" h="124369" extrusionOk="0">
                    <a:moveTo>
                      <a:pt x="49520" y="11070"/>
                    </a:moveTo>
                    <a:cubicBezTo>
                      <a:pt x="49737" y="11070"/>
                      <a:pt x="49861" y="11136"/>
                      <a:pt x="49875" y="11358"/>
                    </a:cubicBezTo>
                    <a:cubicBezTo>
                      <a:pt x="49875" y="11575"/>
                      <a:pt x="49818" y="11698"/>
                      <a:pt x="49684" y="11698"/>
                    </a:cubicBezTo>
                    <a:cubicBezTo>
                      <a:pt x="49636" y="11698"/>
                      <a:pt x="49580" y="11683"/>
                      <a:pt x="49512" y="11651"/>
                    </a:cubicBezTo>
                    <a:cubicBezTo>
                      <a:pt x="49305" y="11565"/>
                      <a:pt x="49115" y="11444"/>
                      <a:pt x="48925" y="11323"/>
                    </a:cubicBezTo>
                    <a:lnTo>
                      <a:pt x="49339" y="11081"/>
                    </a:lnTo>
                    <a:cubicBezTo>
                      <a:pt x="49405" y="11074"/>
                      <a:pt x="49465" y="11070"/>
                      <a:pt x="49520" y="11070"/>
                    </a:cubicBezTo>
                    <a:close/>
                    <a:moveTo>
                      <a:pt x="46983" y="11081"/>
                    </a:moveTo>
                    <a:cubicBezTo>
                      <a:pt x="47014" y="11081"/>
                      <a:pt x="47051" y="11087"/>
                      <a:pt x="47093" y="11098"/>
                    </a:cubicBezTo>
                    <a:cubicBezTo>
                      <a:pt x="47369" y="11185"/>
                      <a:pt x="47870" y="11168"/>
                      <a:pt x="47767" y="11686"/>
                    </a:cubicBezTo>
                    <a:cubicBezTo>
                      <a:pt x="47732" y="11893"/>
                      <a:pt x="47888" y="12274"/>
                      <a:pt x="47490" y="12343"/>
                    </a:cubicBezTo>
                    <a:cubicBezTo>
                      <a:pt x="47110" y="12222"/>
                      <a:pt x="46834" y="11893"/>
                      <a:pt x="46799" y="11496"/>
                    </a:cubicBezTo>
                    <a:cubicBezTo>
                      <a:pt x="46784" y="11302"/>
                      <a:pt x="46782" y="11081"/>
                      <a:pt x="46983" y="11081"/>
                    </a:cubicBezTo>
                    <a:close/>
                    <a:moveTo>
                      <a:pt x="38158" y="11530"/>
                    </a:moveTo>
                    <a:cubicBezTo>
                      <a:pt x="38279" y="11530"/>
                      <a:pt x="38417" y="11703"/>
                      <a:pt x="38642" y="11876"/>
                    </a:cubicBezTo>
                    <a:cubicBezTo>
                      <a:pt x="38366" y="12118"/>
                      <a:pt x="38089" y="12360"/>
                      <a:pt x="37778" y="12585"/>
                    </a:cubicBezTo>
                    <a:cubicBezTo>
                      <a:pt x="35549" y="13967"/>
                      <a:pt x="35514" y="15903"/>
                      <a:pt x="37692" y="17268"/>
                    </a:cubicBezTo>
                    <a:cubicBezTo>
                      <a:pt x="38003" y="17458"/>
                      <a:pt x="38227" y="17631"/>
                      <a:pt x="38158" y="18080"/>
                    </a:cubicBezTo>
                    <a:cubicBezTo>
                      <a:pt x="38106" y="18529"/>
                      <a:pt x="37951" y="18599"/>
                      <a:pt x="37553" y="18737"/>
                    </a:cubicBezTo>
                    <a:cubicBezTo>
                      <a:pt x="36568" y="19117"/>
                      <a:pt x="36309" y="19981"/>
                      <a:pt x="36378" y="20949"/>
                    </a:cubicBezTo>
                    <a:cubicBezTo>
                      <a:pt x="36427" y="21679"/>
                      <a:pt x="36279" y="22143"/>
                      <a:pt x="35819" y="22143"/>
                    </a:cubicBezTo>
                    <a:cubicBezTo>
                      <a:pt x="35625" y="22143"/>
                      <a:pt x="35377" y="22061"/>
                      <a:pt x="35065" y="21882"/>
                    </a:cubicBezTo>
                    <a:cubicBezTo>
                      <a:pt x="34913" y="21798"/>
                      <a:pt x="34745" y="21754"/>
                      <a:pt x="34578" y="21754"/>
                    </a:cubicBezTo>
                    <a:cubicBezTo>
                      <a:pt x="34403" y="21754"/>
                      <a:pt x="34230" y="21802"/>
                      <a:pt x="34080" y="21899"/>
                    </a:cubicBezTo>
                    <a:cubicBezTo>
                      <a:pt x="33134" y="22372"/>
                      <a:pt x="32094" y="22613"/>
                      <a:pt x="31041" y="22613"/>
                    </a:cubicBezTo>
                    <a:cubicBezTo>
                      <a:pt x="30747" y="22613"/>
                      <a:pt x="30451" y="22594"/>
                      <a:pt x="30157" y="22556"/>
                    </a:cubicBezTo>
                    <a:cubicBezTo>
                      <a:pt x="29915" y="22521"/>
                      <a:pt x="29759" y="22608"/>
                      <a:pt x="29829" y="22262"/>
                    </a:cubicBezTo>
                    <a:lnTo>
                      <a:pt x="29829" y="22262"/>
                    </a:lnTo>
                    <a:lnTo>
                      <a:pt x="29829" y="22279"/>
                    </a:lnTo>
                    <a:cubicBezTo>
                      <a:pt x="29898" y="21986"/>
                      <a:pt x="29984" y="21882"/>
                      <a:pt x="30364" y="21830"/>
                    </a:cubicBezTo>
                    <a:cubicBezTo>
                      <a:pt x="31505" y="21675"/>
                      <a:pt x="32836" y="21467"/>
                      <a:pt x="33354" y="20361"/>
                    </a:cubicBezTo>
                    <a:cubicBezTo>
                      <a:pt x="33821" y="19342"/>
                      <a:pt x="33872" y="18184"/>
                      <a:pt x="34927" y="17458"/>
                    </a:cubicBezTo>
                    <a:cubicBezTo>
                      <a:pt x="35238" y="17216"/>
                      <a:pt x="34978" y="16836"/>
                      <a:pt x="34667" y="16594"/>
                    </a:cubicBezTo>
                    <a:cubicBezTo>
                      <a:pt x="33216" y="15436"/>
                      <a:pt x="33907" y="14572"/>
                      <a:pt x="35099" y="13846"/>
                    </a:cubicBezTo>
                    <a:cubicBezTo>
                      <a:pt x="35860" y="13380"/>
                      <a:pt x="36724" y="13086"/>
                      <a:pt x="37018" y="12066"/>
                    </a:cubicBezTo>
                    <a:cubicBezTo>
                      <a:pt x="37156" y="11582"/>
                      <a:pt x="37709" y="11548"/>
                      <a:pt x="38158" y="11530"/>
                    </a:cubicBezTo>
                    <a:close/>
                    <a:moveTo>
                      <a:pt x="46802" y="32066"/>
                    </a:moveTo>
                    <a:cubicBezTo>
                      <a:pt x="47245" y="32066"/>
                      <a:pt x="47720" y="32469"/>
                      <a:pt x="47888" y="33080"/>
                    </a:cubicBezTo>
                    <a:cubicBezTo>
                      <a:pt x="48059" y="33754"/>
                      <a:pt x="48393" y="34225"/>
                      <a:pt x="48918" y="34225"/>
                    </a:cubicBezTo>
                    <a:cubicBezTo>
                      <a:pt x="49080" y="34225"/>
                      <a:pt x="49261" y="34181"/>
                      <a:pt x="49460" y="34083"/>
                    </a:cubicBezTo>
                    <a:cubicBezTo>
                      <a:pt x="50103" y="33764"/>
                      <a:pt x="50701" y="33627"/>
                      <a:pt x="51269" y="33627"/>
                    </a:cubicBezTo>
                    <a:cubicBezTo>
                      <a:pt x="52489" y="33627"/>
                      <a:pt x="53566" y="34260"/>
                      <a:pt x="54628" y="35085"/>
                    </a:cubicBezTo>
                    <a:cubicBezTo>
                      <a:pt x="54818" y="35223"/>
                      <a:pt x="55008" y="35396"/>
                      <a:pt x="55163" y="35586"/>
                    </a:cubicBezTo>
                    <a:cubicBezTo>
                      <a:pt x="55543" y="36053"/>
                      <a:pt x="56684" y="36070"/>
                      <a:pt x="56321" y="36917"/>
                    </a:cubicBezTo>
                    <a:lnTo>
                      <a:pt x="56321" y="36934"/>
                    </a:lnTo>
                    <a:cubicBezTo>
                      <a:pt x="56149" y="37350"/>
                      <a:pt x="55751" y="37415"/>
                      <a:pt x="55318" y="37415"/>
                    </a:cubicBezTo>
                    <a:cubicBezTo>
                      <a:pt x="55122" y="37415"/>
                      <a:pt x="54919" y="37401"/>
                      <a:pt x="54727" y="37401"/>
                    </a:cubicBezTo>
                    <a:cubicBezTo>
                      <a:pt x="54620" y="37401"/>
                      <a:pt x="54517" y="37405"/>
                      <a:pt x="54420" y="37418"/>
                    </a:cubicBezTo>
                    <a:cubicBezTo>
                      <a:pt x="54278" y="37432"/>
                      <a:pt x="54136" y="37440"/>
                      <a:pt x="53995" y="37440"/>
                    </a:cubicBezTo>
                    <a:cubicBezTo>
                      <a:pt x="53292" y="37440"/>
                      <a:pt x="52602" y="37262"/>
                      <a:pt x="51983" y="36917"/>
                    </a:cubicBezTo>
                    <a:cubicBezTo>
                      <a:pt x="51332" y="36539"/>
                      <a:pt x="50680" y="36418"/>
                      <a:pt x="50028" y="36418"/>
                    </a:cubicBezTo>
                    <a:cubicBezTo>
                      <a:pt x="48867" y="36418"/>
                      <a:pt x="47706" y="36802"/>
                      <a:pt x="46545" y="36802"/>
                    </a:cubicBezTo>
                    <a:cubicBezTo>
                      <a:pt x="46302" y="36802"/>
                      <a:pt x="46058" y="36785"/>
                      <a:pt x="45814" y="36744"/>
                    </a:cubicBezTo>
                    <a:cubicBezTo>
                      <a:pt x="44881" y="36588"/>
                      <a:pt x="44552" y="36105"/>
                      <a:pt x="44673" y="35241"/>
                    </a:cubicBezTo>
                    <a:cubicBezTo>
                      <a:pt x="44846" y="34083"/>
                      <a:pt x="45537" y="33115"/>
                      <a:pt x="46263" y="32320"/>
                    </a:cubicBezTo>
                    <a:cubicBezTo>
                      <a:pt x="46417" y="32145"/>
                      <a:pt x="46607" y="32066"/>
                      <a:pt x="46802" y="32066"/>
                    </a:cubicBezTo>
                    <a:close/>
                    <a:moveTo>
                      <a:pt x="64554" y="31370"/>
                    </a:moveTo>
                    <a:cubicBezTo>
                      <a:pt x="64860" y="31370"/>
                      <a:pt x="65185" y="31437"/>
                      <a:pt x="65532" y="31594"/>
                    </a:cubicBezTo>
                    <a:cubicBezTo>
                      <a:pt x="65878" y="31767"/>
                      <a:pt x="65930" y="32251"/>
                      <a:pt x="65636" y="32493"/>
                    </a:cubicBezTo>
                    <a:cubicBezTo>
                      <a:pt x="64063" y="34065"/>
                      <a:pt x="64184" y="35085"/>
                      <a:pt x="65895" y="36588"/>
                    </a:cubicBezTo>
                    <a:cubicBezTo>
                      <a:pt x="67243" y="37815"/>
                      <a:pt x="67762" y="39544"/>
                      <a:pt x="68211" y="41237"/>
                    </a:cubicBezTo>
                    <a:cubicBezTo>
                      <a:pt x="68364" y="41802"/>
                      <a:pt x="68057" y="41990"/>
                      <a:pt x="67435" y="41990"/>
                    </a:cubicBezTo>
                    <a:cubicBezTo>
                      <a:pt x="67353" y="41990"/>
                      <a:pt x="67266" y="41986"/>
                      <a:pt x="67174" y="41980"/>
                    </a:cubicBezTo>
                    <a:cubicBezTo>
                      <a:pt x="66517" y="41064"/>
                      <a:pt x="64271" y="41825"/>
                      <a:pt x="64547" y="39146"/>
                    </a:cubicBezTo>
                    <a:lnTo>
                      <a:pt x="64547" y="39146"/>
                    </a:lnTo>
                    <a:lnTo>
                      <a:pt x="64547" y="39181"/>
                    </a:lnTo>
                    <a:cubicBezTo>
                      <a:pt x="64685" y="37885"/>
                      <a:pt x="63113" y="36295"/>
                      <a:pt x="62076" y="35050"/>
                    </a:cubicBezTo>
                    <a:cubicBezTo>
                      <a:pt x="61281" y="34100"/>
                      <a:pt x="61385" y="33288"/>
                      <a:pt x="62076" y="32683"/>
                    </a:cubicBezTo>
                    <a:cubicBezTo>
                      <a:pt x="62786" y="32052"/>
                      <a:pt x="63577" y="31370"/>
                      <a:pt x="64554" y="31370"/>
                    </a:cubicBezTo>
                    <a:close/>
                    <a:moveTo>
                      <a:pt x="30705" y="33465"/>
                    </a:moveTo>
                    <a:cubicBezTo>
                      <a:pt x="30874" y="33465"/>
                      <a:pt x="31043" y="33637"/>
                      <a:pt x="31090" y="33720"/>
                    </a:cubicBezTo>
                    <a:cubicBezTo>
                      <a:pt x="31920" y="35120"/>
                      <a:pt x="33579" y="35258"/>
                      <a:pt x="34719" y="36226"/>
                    </a:cubicBezTo>
                    <a:cubicBezTo>
                      <a:pt x="36205" y="37487"/>
                      <a:pt x="36275" y="39354"/>
                      <a:pt x="37191" y="40822"/>
                    </a:cubicBezTo>
                    <a:cubicBezTo>
                      <a:pt x="37484" y="41289"/>
                      <a:pt x="37571" y="41980"/>
                      <a:pt x="37968" y="42274"/>
                    </a:cubicBezTo>
                    <a:cubicBezTo>
                      <a:pt x="38403" y="42594"/>
                      <a:pt x="39075" y="43217"/>
                      <a:pt x="39556" y="43217"/>
                    </a:cubicBezTo>
                    <a:cubicBezTo>
                      <a:pt x="39725" y="43217"/>
                      <a:pt x="39870" y="43141"/>
                      <a:pt x="39973" y="42948"/>
                    </a:cubicBezTo>
                    <a:cubicBezTo>
                      <a:pt x="40336" y="42274"/>
                      <a:pt x="41234" y="41289"/>
                      <a:pt x="40543" y="40183"/>
                    </a:cubicBezTo>
                    <a:cubicBezTo>
                      <a:pt x="40301" y="39803"/>
                      <a:pt x="39610" y="39215"/>
                      <a:pt x="40284" y="38904"/>
                    </a:cubicBezTo>
                    <a:cubicBezTo>
                      <a:pt x="40592" y="38765"/>
                      <a:pt x="41024" y="38302"/>
                      <a:pt x="41439" y="38302"/>
                    </a:cubicBezTo>
                    <a:cubicBezTo>
                      <a:pt x="41746" y="38302"/>
                      <a:pt x="42043" y="38557"/>
                      <a:pt x="42271" y="39388"/>
                    </a:cubicBezTo>
                    <a:cubicBezTo>
                      <a:pt x="42782" y="41200"/>
                      <a:pt x="43748" y="43327"/>
                      <a:pt x="46038" y="43327"/>
                    </a:cubicBezTo>
                    <a:cubicBezTo>
                      <a:pt x="46150" y="43327"/>
                      <a:pt x="46266" y="43321"/>
                      <a:pt x="46384" y="43311"/>
                    </a:cubicBezTo>
                    <a:cubicBezTo>
                      <a:pt x="46463" y="43304"/>
                      <a:pt x="46542" y="43300"/>
                      <a:pt x="46620" y="43300"/>
                    </a:cubicBezTo>
                    <a:cubicBezTo>
                      <a:pt x="47585" y="43300"/>
                      <a:pt x="48526" y="43802"/>
                      <a:pt x="49487" y="43802"/>
                    </a:cubicBezTo>
                    <a:cubicBezTo>
                      <a:pt x="49955" y="43802"/>
                      <a:pt x="50429" y="43683"/>
                      <a:pt x="50912" y="43328"/>
                    </a:cubicBezTo>
                    <a:cubicBezTo>
                      <a:pt x="51106" y="43191"/>
                      <a:pt x="51242" y="43135"/>
                      <a:pt x="51336" y="43135"/>
                    </a:cubicBezTo>
                    <a:cubicBezTo>
                      <a:pt x="51643" y="43135"/>
                      <a:pt x="51508" y="43736"/>
                      <a:pt x="51534" y="44054"/>
                    </a:cubicBezTo>
                    <a:cubicBezTo>
                      <a:pt x="51845" y="45488"/>
                      <a:pt x="50843" y="46629"/>
                      <a:pt x="50618" y="47942"/>
                    </a:cubicBezTo>
                    <a:cubicBezTo>
                      <a:pt x="50585" y="48144"/>
                      <a:pt x="50240" y="48444"/>
                      <a:pt x="50046" y="48444"/>
                    </a:cubicBezTo>
                    <a:cubicBezTo>
                      <a:pt x="50041" y="48444"/>
                      <a:pt x="50036" y="48444"/>
                      <a:pt x="50031" y="48444"/>
                    </a:cubicBezTo>
                    <a:cubicBezTo>
                      <a:pt x="49523" y="48389"/>
                      <a:pt x="49010" y="48372"/>
                      <a:pt x="48494" y="48372"/>
                    </a:cubicBezTo>
                    <a:cubicBezTo>
                      <a:pt x="47534" y="48372"/>
                      <a:pt x="46564" y="48433"/>
                      <a:pt x="45600" y="48433"/>
                    </a:cubicBezTo>
                    <a:cubicBezTo>
                      <a:pt x="43779" y="48433"/>
                      <a:pt x="41984" y="48215"/>
                      <a:pt x="40336" y="46957"/>
                    </a:cubicBezTo>
                    <a:cubicBezTo>
                      <a:pt x="40033" y="46726"/>
                      <a:pt x="39675" y="46623"/>
                      <a:pt x="39308" y="46623"/>
                    </a:cubicBezTo>
                    <a:cubicBezTo>
                      <a:pt x="38250" y="46623"/>
                      <a:pt x="37116" y="47478"/>
                      <a:pt x="37000" y="48582"/>
                    </a:cubicBezTo>
                    <a:cubicBezTo>
                      <a:pt x="36972" y="48947"/>
                      <a:pt x="36796" y="49426"/>
                      <a:pt x="36527" y="49426"/>
                    </a:cubicBezTo>
                    <a:cubicBezTo>
                      <a:pt x="36465" y="49426"/>
                      <a:pt x="36398" y="49400"/>
                      <a:pt x="36326" y="49342"/>
                    </a:cubicBezTo>
                    <a:cubicBezTo>
                      <a:pt x="35376" y="48582"/>
                      <a:pt x="34045" y="48772"/>
                      <a:pt x="33147" y="47752"/>
                    </a:cubicBezTo>
                    <a:cubicBezTo>
                      <a:pt x="32334" y="46819"/>
                      <a:pt x="30900" y="46785"/>
                      <a:pt x="29673" y="46525"/>
                    </a:cubicBezTo>
                    <a:cubicBezTo>
                      <a:pt x="28913" y="46370"/>
                      <a:pt x="27807" y="46422"/>
                      <a:pt x="28567" y="44953"/>
                    </a:cubicBezTo>
                    <a:cubicBezTo>
                      <a:pt x="28982" y="44158"/>
                      <a:pt x="29034" y="43000"/>
                      <a:pt x="28515" y="42257"/>
                    </a:cubicBezTo>
                    <a:cubicBezTo>
                      <a:pt x="28230" y="41853"/>
                      <a:pt x="27848" y="41722"/>
                      <a:pt x="27412" y="41722"/>
                    </a:cubicBezTo>
                    <a:cubicBezTo>
                      <a:pt x="27028" y="41722"/>
                      <a:pt x="26602" y="41823"/>
                      <a:pt x="26165" y="41928"/>
                    </a:cubicBezTo>
                    <a:cubicBezTo>
                      <a:pt x="25497" y="42091"/>
                      <a:pt x="24818" y="42128"/>
                      <a:pt x="24133" y="42128"/>
                    </a:cubicBezTo>
                    <a:cubicBezTo>
                      <a:pt x="23569" y="42128"/>
                      <a:pt x="23001" y="42103"/>
                      <a:pt x="22432" y="42103"/>
                    </a:cubicBezTo>
                    <a:cubicBezTo>
                      <a:pt x="21707" y="42103"/>
                      <a:pt x="20980" y="42143"/>
                      <a:pt x="20255" y="42326"/>
                    </a:cubicBezTo>
                    <a:cubicBezTo>
                      <a:pt x="19287" y="42585"/>
                      <a:pt x="18319" y="42862"/>
                      <a:pt x="17559" y="43380"/>
                    </a:cubicBezTo>
                    <a:cubicBezTo>
                      <a:pt x="17082" y="43705"/>
                      <a:pt x="16613" y="43798"/>
                      <a:pt x="16149" y="43798"/>
                    </a:cubicBezTo>
                    <a:cubicBezTo>
                      <a:pt x="15538" y="43798"/>
                      <a:pt x="14935" y="43638"/>
                      <a:pt x="14326" y="43638"/>
                    </a:cubicBezTo>
                    <a:cubicBezTo>
                      <a:pt x="14292" y="43638"/>
                      <a:pt x="14258" y="43638"/>
                      <a:pt x="14223" y="43639"/>
                    </a:cubicBezTo>
                    <a:cubicBezTo>
                      <a:pt x="14120" y="43622"/>
                      <a:pt x="14016" y="43570"/>
                      <a:pt x="13930" y="43466"/>
                    </a:cubicBezTo>
                    <a:cubicBezTo>
                      <a:pt x="14043" y="43169"/>
                      <a:pt x="14308" y="43115"/>
                      <a:pt x="14562" y="43115"/>
                    </a:cubicBezTo>
                    <a:cubicBezTo>
                      <a:pt x="14617" y="43115"/>
                      <a:pt x="14672" y="43118"/>
                      <a:pt x="14725" y="43121"/>
                    </a:cubicBezTo>
                    <a:cubicBezTo>
                      <a:pt x="14838" y="43129"/>
                      <a:pt x="14949" y="43134"/>
                      <a:pt x="15058" y="43134"/>
                    </a:cubicBezTo>
                    <a:cubicBezTo>
                      <a:pt x="16723" y="43134"/>
                      <a:pt x="17967" y="42165"/>
                      <a:pt x="18388" y="40771"/>
                    </a:cubicBezTo>
                    <a:cubicBezTo>
                      <a:pt x="18976" y="38921"/>
                      <a:pt x="20808" y="38282"/>
                      <a:pt x="21482" y="37090"/>
                    </a:cubicBezTo>
                    <a:cubicBezTo>
                      <a:pt x="22174" y="35865"/>
                      <a:pt x="22770" y="35535"/>
                      <a:pt x="23579" y="35535"/>
                    </a:cubicBezTo>
                    <a:cubicBezTo>
                      <a:pt x="23899" y="35535"/>
                      <a:pt x="24254" y="35587"/>
                      <a:pt x="24661" y="35655"/>
                    </a:cubicBezTo>
                    <a:cubicBezTo>
                      <a:pt x="24682" y="35658"/>
                      <a:pt x="24703" y="35660"/>
                      <a:pt x="24725" y="35660"/>
                    </a:cubicBezTo>
                    <a:cubicBezTo>
                      <a:pt x="25065" y="35660"/>
                      <a:pt x="25513" y="35293"/>
                      <a:pt x="25854" y="35033"/>
                    </a:cubicBezTo>
                    <a:cubicBezTo>
                      <a:pt x="26267" y="34730"/>
                      <a:pt x="26584" y="34570"/>
                      <a:pt x="26849" y="34570"/>
                    </a:cubicBezTo>
                    <a:cubicBezTo>
                      <a:pt x="27249" y="34570"/>
                      <a:pt x="27529" y="34935"/>
                      <a:pt x="27841" y="35724"/>
                    </a:cubicBezTo>
                    <a:cubicBezTo>
                      <a:pt x="28325" y="36969"/>
                      <a:pt x="29742" y="37574"/>
                      <a:pt x="30952" y="38161"/>
                    </a:cubicBezTo>
                    <a:cubicBezTo>
                      <a:pt x="31712" y="38524"/>
                      <a:pt x="32732" y="38852"/>
                      <a:pt x="32680" y="39716"/>
                    </a:cubicBezTo>
                    <a:cubicBezTo>
                      <a:pt x="32594" y="40753"/>
                      <a:pt x="31488" y="40546"/>
                      <a:pt x="30710" y="40615"/>
                    </a:cubicBezTo>
                    <a:cubicBezTo>
                      <a:pt x="30312" y="40650"/>
                      <a:pt x="29794" y="40598"/>
                      <a:pt x="29673" y="41134"/>
                    </a:cubicBezTo>
                    <a:cubicBezTo>
                      <a:pt x="29552" y="41669"/>
                      <a:pt x="30036" y="41825"/>
                      <a:pt x="30382" y="42032"/>
                    </a:cubicBezTo>
                    <a:cubicBezTo>
                      <a:pt x="30898" y="42336"/>
                      <a:pt x="31474" y="42934"/>
                      <a:pt x="32011" y="42934"/>
                    </a:cubicBezTo>
                    <a:cubicBezTo>
                      <a:pt x="32175" y="42934"/>
                      <a:pt x="32336" y="42878"/>
                      <a:pt x="32490" y="42741"/>
                    </a:cubicBezTo>
                    <a:cubicBezTo>
                      <a:pt x="33354" y="41963"/>
                      <a:pt x="33890" y="40788"/>
                      <a:pt x="34512" y="39751"/>
                    </a:cubicBezTo>
                    <a:cubicBezTo>
                      <a:pt x="34586" y="39617"/>
                      <a:pt x="34289" y="39329"/>
                      <a:pt x="34602" y="39329"/>
                    </a:cubicBezTo>
                    <a:cubicBezTo>
                      <a:pt x="34653" y="39329"/>
                      <a:pt x="34719" y="39337"/>
                      <a:pt x="34806" y="39354"/>
                    </a:cubicBezTo>
                    <a:cubicBezTo>
                      <a:pt x="34890" y="39373"/>
                      <a:pt x="34965" y="39381"/>
                      <a:pt x="35031" y="39381"/>
                    </a:cubicBezTo>
                    <a:cubicBezTo>
                      <a:pt x="35567" y="39381"/>
                      <a:pt x="35557" y="38814"/>
                      <a:pt x="35341" y="38507"/>
                    </a:cubicBezTo>
                    <a:cubicBezTo>
                      <a:pt x="34806" y="37781"/>
                      <a:pt x="34546" y="36658"/>
                      <a:pt x="33561" y="36468"/>
                    </a:cubicBezTo>
                    <a:cubicBezTo>
                      <a:pt x="32248" y="36208"/>
                      <a:pt x="31591" y="35206"/>
                      <a:pt x="30727" y="34411"/>
                    </a:cubicBezTo>
                    <a:cubicBezTo>
                      <a:pt x="30468" y="34169"/>
                      <a:pt x="30278" y="33910"/>
                      <a:pt x="30485" y="33599"/>
                    </a:cubicBezTo>
                    <a:cubicBezTo>
                      <a:pt x="30551" y="33501"/>
                      <a:pt x="30628" y="33465"/>
                      <a:pt x="30705" y="33465"/>
                    </a:cubicBezTo>
                    <a:close/>
                    <a:moveTo>
                      <a:pt x="65829" y="50622"/>
                    </a:moveTo>
                    <a:cubicBezTo>
                      <a:pt x="66138" y="50622"/>
                      <a:pt x="66376" y="50877"/>
                      <a:pt x="66569" y="51209"/>
                    </a:cubicBezTo>
                    <a:cubicBezTo>
                      <a:pt x="67601" y="52923"/>
                      <a:pt x="68767" y="54401"/>
                      <a:pt x="70703" y="54401"/>
                    </a:cubicBezTo>
                    <a:cubicBezTo>
                      <a:pt x="71167" y="54401"/>
                      <a:pt x="71676" y="54316"/>
                      <a:pt x="72237" y="54129"/>
                    </a:cubicBezTo>
                    <a:cubicBezTo>
                      <a:pt x="72263" y="54119"/>
                      <a:pt x="72291" y="54114"/>
                      <a:pt x="72320" y="54114"/>
                    </a:cubicBezTo>
                    <a:cubicBezTo>
                      <a:pt x="72487" y="54114"/>
                      <a:pt x="72701" y="54260"/>
                      <a:pt x="72877" y="54319"/>
                    </a:cubicBezTo>
                    <a:cubicBezTo>
                      <a:pt x="72687" y="54406"/>
                      <a:pt x="72514" y="54527"/>
                      <a:pt x="72358" y="54665"/>
                    </a:cubicBezTo>
                    <a:lnTo>
                      <a:pt x="72358" y="54682"/>
                    </a:lnTo>
                    <a:cubicBezTo>
                      <a:pt x="71675" y="55659"/>
                      <a:pt x="71022" y="56681"/>
                      <a:pt x="69648" y="56681"/>
                    </a:cubicBezTo>
                    <a:cubicBezTo>
                      <a:pt x="69564" y="56681"/>
                      <a:pt x="69476" y="56678"/>
                      <a:pt x="69386" y="56669"/>
                    </a:cubicBezTo>
                    <a:cubicBezTo>
                      <a:pt x="69196" y="56600"/>
                      <a:pt x="68850" y="56549"/>
                      <a:pt x="68850" y="56445"/>
                    </a:cubicBezTo>
                    <a:cubicBezTo>
                      <a:pt x="68660" y="54216"/>
                      <a:pt x="66258" y="53559"/>
                      <a:pt x="65532" y="51727"/>
                    </a:cubicBezTo>
                    <a:cubicBezTo>
                      <a:pt x="65394" y="51381"/>
                      <a:pt x="64945" y="50932"/>
                      <a:pt x="65584" y="50673"/>
                    </a:cubicBezTo>
                    <a:cubicBezTo>
                      <a:pt x="65670" y="50638"/>
                      <a:pt x="65752" y="50622"/>
                      <a:pt x="65829" y="50622"/>
                    </a:cubicBezTo>
                    <a:close/>
                    <a:moveTo>
                      <a:pt x="50497" y="52695"/>
                    </a:moveTo>
                    <a:lnTo>
                      <a:pt x="50497" y="52695"/>
                    </a:lnTo>
                    <a:cubicBezTo>
                      <a:pt x="51016" y="52885"/>
                      <a:pt x="51863" y="52937"/>
                      <a:pt x="52001" y="53265"/>
                    </a:cubicBezTo>
                    <a:cubicBezTo>
                      <a:pt x="53055" y="55840"/>
                      <a:pt x="55734" y="57464"/>
                      <a:pt x="56114" y="60420"/>
                    </a:cubicBezTo>
                    <a:cubicBezTo>
                      <a:pt x="56252" y="61439"/>
                      <a:pt x="57323" y="61802"/>
                      <a:pt x="57859" y="62580"/>
                    </a:cubicBezTo>
                    <a:cubicBezTo>
                      <a:pt x="59294" y="64654"/>
                      <a:pt x="60106" y="66952"/>
                      <a:pt x="60763" y="69337"/>
                    </a:cubicBezTo>
                    <a:cubicBezTo>
                      <a:pt x="58533" y="67643"/>
                      <a:pt x="56615" y="65656"/>
                      <a:pt x="55336" y="63133"/>
                    </a:cubicBezTo>
                    <a:cubicBezTo>
                      <a:pt x="55198" y="62874"/>
                      <a:pt x="55008" y="62614"/>
                      <a:pt x="55008" y="62355"/>
                    </a:cubicBezTo>
                    <a:cubicBezTo>
                      <a:pt x="54990" y="58916"/>
                      <a:pt x="52139" y="56739"/>
                      <a:pt x="51189" y="53697"/>
                    </a:cubicBezTo>
                    <a:cubicBezTo>
                      <a:pt x="51085" y="53334"/>
                      <a:pt x="50739" y="53040"/>
                      <a:pt x="50497" y="52695"/>
                    </a:cubicBezTo>
                    <a:close/>
                    <a:moveTo>
                      <a:pt x="87976" y="1"/>
                    </a:moveTo>
                    <a:cubicBezTo>
                      <a:pt x="87018" y="1"/>
                      <a:pt x="85745" y="1010"/>
                      <a:pt x="84455" y="1127"/>
                    </a:cubicBezTo>
                    <a:cubicBezTo>
                      <a:pt x="83776" y="1176"/>
                      <a:pt x="83111" y="1512"/>
                      <a:pt x="82448" y="1512"/>
                    </a:cubicBezTo>
                    <a:cubicBezTo>
                      <a:pt x="82403" y="1512"/>
                      <a:pt x="82358" y="1511"/>
                      <a:pt x="82313" y="1507"/>
                    </a:cubicBezTo>
                    <a:cubicBezTo>
                      <a:pt x="82281" y="1506"/>
                      <a:pt x="82250" y="1506"/>
                      <a:pt x="82218" y="1506"/>
                    </a:cubicBezTo>
                    <a:cubicBezTo>
                      <a:pt x="80376" y="1506"/>
                      <a:pt x="79245" y="3375"/>
                      <a:pt x="77443" y="3375"/>
                    </a:cubicBezTo>
                    <a:cubicBezTo>
                      <a:pt x="77340" y="3375"/>
                      <a:pt x="77235" y="3369"/>
                      <a:pt x="77128" y="3356"/>
                    </a:cubicBezTo>
                    <a:cubicBezTo>
                      <a:pt x="77026" y="3344"/>
                      <a:pt x="76928" y="3335"/>
                      <a:pt x="76837" y="3335"/>
                    </a:cubicBezTo>
                    <a:cubicBezTo>
                      <a:pt x="76434" y="3335"/>
                      <a:pt x="76136" y="3491"/>
                      <a:pt x="75953" y="4082"/>
                    </a:cubicBezTo>
                    <a:cubicBezTo>
                      <a:pt x="75843" y="4459"/>
                      <a:pt x="75132" y="4980"/>
                      <a:pt x="74758" y="4980"/>
                    </a:cubicBezTo>
                    <a:cubicBezTo>
                      <a:pt x="74720" y="4980"/>
                      <a:pt x="74687" y="4974"/>
                      <a:pt x="74657" y="4964"/>
                    </a:cubicBezTo>
                    <a:cubicBezTo>
                      <a:pt x="73910" y="4715"/>
                      <a:pt x="73366" y="4590"/>
                      <a:pt x="73013" y="4590"/>
                    </a:cubicBezTo>
                    <a:cubicBezTo>
                      <a:pt x="72190" y="4590"/>
                      <a:pt x="72409" y="5268"/>
                      <a:pt x="73534" y="6623"/>
                    </a:cubicBezTo>
                    <a:cubicBezTo>
                      <a:pt x="73585" y="6692"/>
                      <a:pt x="73499" y="6882"/>
                      <a:pt x="73482" y="7003"/>
                    </a:cubicBezTo>
                    <a:cubicBezTo>
                      <a:pt x="73413" y="6968"/>
                      <a:pt x="73292" y="6951"/>
                      <a:pt x="73240" y="6882"/>
                    </a:cubicBezTo>
                    <a:cubicBezTo>
                      <a:pt x="72877" y="6381"/>
                      <a:pt x="72324" y="5914"/>
                      <a:pt x="72220" y="5344"/>
                    </a:cubicBezTo>
                    <a:cubicBezTo>
                      <a:pt x="72065" y="4531"/>
                      <a:pt x="71961" y="3840"/>
                      <a:pt x="71010" y="3650"/>
                    </a:cubicBezTo>
                    <a:cubicBezTo>
                      <a:pt x="70839" y="3615"/>
                      <a:pt x="70680" y="3599"/>
                      <a:pt x="70533" y="3599"/>
                    </a:cubicBezTo>
                    <a:cubicBezTo>
                      <a:pt x="69359" y="3599"/>
                      <a:pt x="68898" y="4626"/>
                      <a:pt x="68315" y="5517"/>
                    </a:cubicBezTo>
                    <a:cubicBezTo>
                      <a:pt x="67865" y="6208"/>
                      <a:pt x="68349" y="6536"/>
                      <a:pt x="68729" y="6934"/>
                    </a:cubicBezTo>
                    <a:cubicBezTo>
                      <a:pt x="68798" y="7003"/>
                      <a:pt x="68850" y="7089"/>
                      <a:pt x="68902" y="7176"/>
                    </a:cubicBezTo>
                    <a:cubicBezTo>
                      <a:pt x="68817" y="7188"/>
                      <a:pt x="68731" y="7200"/>
                      <a:pt x="68645" y="7200"/>
                    </a:cubicBezTo>
                    <a:cubicBezTo>
                      <a:pt x="68610" y="7200"/>
                      <a:pt x="68575" y="7198"/>
                      <a:pt x="68539" y="7193"/>
                    </a:cubicBezTo>
                    <a:cubicBezTo>
                      <a:pt x="67376" y="7024"/>
                      <a:pt x="66212" y="6691"/>
                      <a:pt x="65033" y="6691"/>
                    </a:cubicBezTo>
                    <a:cubicBezTo>
                      <a:pt x="65003" y="6691"/>
                      <a:pt x="64974" y="6691"/>
                      <a:pt x="64945" y="6692"/>
                    </a:cubicBezTo>
                    <a:cubicBezTo>
                      <a:pt x="64584" y="6692"/>
                      <a:pt x="63909" y="6196"/>
                      <a:pt x="63437" y="6196"/>
                    </a:cubicBezTo>
                    <a:cubicBezTo>
                      <a:pt x="63072" y="6196"/>
                      <a:pt x="62827" y="6492"/>
                      <a:pt x="62940" y="7538"/>
                    </a:cubicBezTo>
                    <a:cubicBezTo>
                      <a:pt x="62940" y="7608"/>
                      <a:pt x="62525" y="7711"/>
                      <a:pt x="62283" y="7798"/>
                    </a:cubicBezTo>
                    <a:cubicBezTo>
                      <a:pt x="61879" y="7955"/>
                      <a:pt x="61464" y="8005"/>
                      <a:pt x="61043" y="8005"/>
                    </a:cubicBezTo>
                    <a:cubicBezTo>
                      <a:pt x="60325" y="8005"/>
                      <a:pt x="59591" y="7860"/>
                      <a:pt x="58870" y="7860"/>
                    </a:cubicBezTo>
                    <a:cubicBezTo>
                      <a:pt x="58295" y="7860"/>
                      <a:pt x="57729" y="7952"/>
                      <a:pt x="57185" y="8282"/>
                    </a:cubicBezTo>
                    <a:cubicBezTo>
                      <a:pt x="56736" y="8610"/>
                      <a:pt x="56304" y="8938"/>
                      <a:pt x="55837" y="9267"/>
                    </a:cubicBezTo>
                    <a:cubicBezTo>
                      <a:pt x="55671" y="9381"/>
                      <a:pt x="55417" y="9527"/>
                      <a:pt x="55226" y="9527"/>
                    </a:cubicBezTo>
                    <a:cubicBezTo>
                      <a:pt x="55100" y="9527"/>
                      <a:pt x="55001" y="9463"/>
                      <a:pt x="54973" y="9284"/>
                    </a:cubicBezTo>
                    <a:cubicBezTo>
                      <a:pt x="54819" y="8258"/>
                      <a:pt x="54209" y="8003"/>
                      <a:pt x="53545" y="8003"/>
                    </a:cubicBezTo>
                    <a:cubicBezTo>
                      <a:pt x="53313" y="8003"/>
                      <a:pt x="53075" y="8034"/>
                      <a:pt x="52848" y="8074"/>
                    </a:cubicBezTo>
                    <a:cubicBezTo>
                      <a:pt x="51897" y="8264"/>
                      <a:pt x="52416" y="9232"/>
                      <a:pt x="52295" y="9854"/>
                    </a:cubicBezTo>
                    <a:cubicBezTo>
                      <a:pt x="52156" y="10615"/>
                      <a:pt x="51344" y="10096"/>
                      <a:pt x="50998" y="10545"/>
                    </a:cubicBezTo>
                    <a:cubicBezTo>
                      <a:pt x="50949" y="10609"/>
                      <a:pt x="50910" y="10635"/>
                      <a:pt x="50880" y="10635"/>
                    </a:cubicBezTo>
                    <a:cubicBezTo>
                      <a:pt x="50805" y="10635"/>
                      <a:pt x="50789" y="10469"/>
                      <a:pt x="50826" y="10321"/>
                    </a:cubicBezTo>
                    <a:cubicBezTo>
                      <a:pt x="51033" y="8990"/>
                      <a:pt x="50221" y="8541"/>
                      <a:pt x="49115" y="8161"/>
                    </a:cubicBezTo>
                    <a:cubicBezTo>
                      <a:pt x="46903" y="7400"/>
                      <a:pt x="44535" y="7176"/>
                      <a:pt x="42392" y="6070"/>
                    </a:cubicBezTo>
                    <a:cubicBezTo>
                      <a:pt x="41667" y="5697"/>
                      <a:pt x="40852" y="5536"/>
                      <a:pt x="40032" y="5536"/>
                    </a:cubicBezTo>
                    <a:cubicBezTo>
                      <a:pt x="39367" y="5536"/>
                      <a:pt x="38699" y="5642"/>
                      <a:pt x="38072" y="5828"/>
                    </a:cubicBezTo>
                    <a:cubicBezTo>
                      <a:pt x="36033" y="6432"/>
                      <a:pt x="33838" y="6502"/>
                      <a:pt x="31989" y="7642"/>
                    </a:cubicBezTo>
                    <a:cubicBezTo>
                      <a:pt x="31263" y="8074"/>
                      <a:pt x="29206" y="7296"/>
                      <a:pt x="30226" y="9457"/>
                    </a:cubicBezTo>
                    <a:cubicBezTo>
                      <a:pt x="30278" y="9578"/>
                      <a:pt x="29984" y="9854"/>
                      <a:pt x="29863" y="10079"/>
                    </a:cubicBezTo>
                    <a:cubicBezTo>
                      <a:pt x="28653" y="12412"/>
                      <a:pt x="26234" y="13224"/>
                      <a:pt x="24229" y="14555"/>
                    </a:cubicBezTo>
                    <a:cubicBezTo>
                      <a:pt x="22536" y="15661"/>
                      <a:pt x="23486" y="17112"/>
                      <a:pt x="24022" y="18236"/>
                    </a:cubicBezTo>
                    <a:cubicBezTo>
                      <a:pt x="24328" y="18880"/>
                      <a:pt x="24972" y="19241"/>
                      <a:pt x="25627" y="19241"/>
                    </a:cubicBezTo>
                    <a:cubicBezTo>
                      <a:pt x="26008" y="19241"/>
                      <a:pt x="26393" y="19119"/>
                      <a:pt x="26718" y="18858"/>
                    </a:cubicBezTo>
                    <a:cubicBezTo>
                      <a:pt x="27228" y="18470"/>
                      <a:pt x="27609" y="18306"/>
                      <a:pt x="27903" y="18306"/>
                    </a:cubicBezTo>
                    <a:cubicBezTo>
                      <a:pt x="28524" y="18306"/>
                      <a:pt x="28748" y="19042"/>
                      <a:pt x="28947" y="19946"/>
                    </a:cubicBezTo>
                    <a:cubicBezTo>
                      <a:pt x="28982" y="20223"/>
                      <a:pt x="28999" y="20499"/>
                      <a:pt x="28982" y="20776"/>
                    </a:cubicBezTo>
                    <a:cubicBezTo>
                      <a:pt x="28774" y="20551"/>
                      <a:pt x="28446" y="20396"/>
                      <a:pt x="28342" y="20119"/>
                    </a:cubicBezTo>
                    <a:cubicBezTo>
                      <a:pt x="28124" y="19474"/>
                      <a:pt x="27849" y="19234"/>
                      <a:pt x="27528" y="19234"/>
                    </a:cubicBezTo>
                    <a:cubicBezTo>
                      <a:pt x="27212" y="19234"/>
                      <a:pt x="26853" y="19465"/>
                      <a:pt x="26459" y="19774"/>
                    </a:cubicBezTo>
                    <a:cubicBezTo>
                      <a:pt x="25646" y="20379"/>
                      <a:pt x="25958" y="21260"/>
                      <a:pt x="26130" y="21899"/>
                    </a:cubicBezTo>
                    <a:cubicBezTo>
                      <a:pt x="26459" y="23092"/>
                      <a:pt x="25802" y="23420"/>
                      <a:pt x="24938" y="23627"/>
                    </a:cubicBezTo>
                    <a:cubicBezTo>
                      <a:pt x="23901" y="23852"/>
                      <a:pt x="23072" y="24267"/>
                      <a:pt x="22553" y="25269"/>
                    </a:cubicBezTo>
                    <a:cubicBezTo>
                      <a:pt x="22273" y="25790"/>
                      <a:pt x="21682" y="26043"/>
                      <a:pt x="21157" y="26043"/>
                    </a:cubicBezTo>
                    <a:cubicBezTo>
                      <a:pt x="21003" y="26043"/>
                      <a:pt x="20855" y="26021"/>
                      <a:pt x="20721" y="25978"/>
                    </a:cubicBezTo>
                    <a:cubicBezTo>
                      <a:pt x="20116" y="25788"/>
                      <a:pt x="20963" y="25390"/>
                      <a:pt x="20946" y="24993"/>
                    </a:cubicBezTo>
                    <a:cubicBezTo>
                      <a:pt x="20929" y="24543"/>
                      <a:pt x="20738" y="24129"/>
                      <a:pt x="20410" y="23835"/>
                    </a:cubicBezTo>
                    <a:cubicBezTo>
                      <a:pt x="19477" y="22798"/>
                      <a:pt x="18354" y="21709"/>
                      <a:pt x="18215" y="20327"/>
                    </a:cubicBezTo>
                    <a:cubicBezTo>
                      <a:pt x="18098" y="19205"/>
                      <a:pt x="17332" y="17921"/>
                      <a:pt x="16200" y="17921"/>
                    </a:cubicBezTo>
                    <a:cubicBezTo>
                      <a:pt x="16163" y="17921"/>
                      <a:pt x="16127" y="17922"/>
                      <a:pt x="16090" y="17925"/>
                    </a:cubicBezTo>
                    <a:cubicBezTo>
                      <a:pt x="15105" y="17976"/>
                      <a:pt x="14068" y="18391"/>
                      <a:pt x="13930" y="19221"/>
                    </a:cubicBezTo>
                    <a:cubicBezTo>
                      <a:pt x="13670" y="20430"/>
                      <a:pt x="14137" y="21709"/>
                      <a:pt x="15122" y="22470"/>
                    </a:cubicBezTo>
                    <a:cubicBezTo>
                      <a:pt x="15952" y="23109"/>
                      <a:pt x="15952" y="23161"/>
                      <a:pt x="15589" y="23489"/>
                    </a:cubicBezTo>
                    <a:cubicBezTo>
                      <a:pt x="14448" y="24526"/>
                      <a:pt x="14915" y="26116"/>
                      <a:pt x="14292" y="27377"/>
                    </a:cubicBezTo>
                    <a:cubicBezTo>
                      <a:pt x="14143" y="27687"/>
                      <a:pt x="14420" y="27822"/>
                      <a:pt x="14760" y="27822"/>
                    </a:cubicBezTo>
                    <a:cubicBezTo>
                      <a:pt x="14932" y="27822"/>
                      <a:pt x="15121" y="27787"/>
                      <a:pt x="15278" y="27723"/>
                    </a:cubicBezTo>
                    <a:cubicBezTo>
                      <a:pt x="16510" y="27249"/>
                      <a:pt x="17772" y="26919"/>
                      <a:pt x="19089" y="26919"/>
                    </a:cubicBezTo>
                    <a:cubicBezTo>
                      <a:pt x="19212" y="26919"/>
                      <a:pt x="19336" y="26922"/>
                      <a:pt x="19460" y="26928"/>
                    </a:cubicBezTo>
                    <a:lnTo>
                      <a:pt x="19874" y="26928"/>
                    </a:lnTo>
                    <a:cubicBezTo>
                      <a:pt x="19840" y="26997"/>
                      <a:pt x="19823" y="27136"/>
                      <a:pt x="19753" y="27153"/>
                    </a:cubicBezTo>
                    <a:cubicBezTo>
                      <a:pt x="18630" y="27585"/>
                      <a:pt x="17507" y="28138"/>
                      <a:pt x="16349" y="28414"/>
                    </a:cubicBezTo>
                    <a:cubicBezTo>
                      <a:pt x="15692" y="28570"/>
                      <a:pt x="14915" y="28432"/>
                      <a:pt x="14707" y="29209"/>
                    </a:cubicBezTo>
                    <a:cubicBezTo>
                      <a:pt x="14500" y="30004"/>
                      <a:pt x="15260" y="30194"/>
                      <a:pt x="15813" y="30505"/>
                    </a:cubicBezTo>
                    <a:cubicBezTo>
                      <a:pt x="17161" y="31318"/>
                      <a:pt x="17369" y="32493"/>
                      <a:pt x="16867" y="33910"/>
                    </a:cubicBezTo>
                    <a:cubicBezTo>
                      <a:pt x="16664" y="34503"/>
                      <a:pt x="16349" y="34660"/>
                      <a:pt x="15995" y="34660"/>
                    </a:cubicBezTo>
                    <a:cubicBezTo>
                      <a:pt x="15626" y="34660"/>
                      <a:pt x="15216" y="34489"/>
                      <a:pt x="14846" y="34463"/>
                    </a:cubicBezTo>
                    <a:cubicBezTo>
                      <a:pt x="13916" y="34396"/>
                      <a:pt x="12987" y="34203"/>
                      <a:pt x="12042" y="34203"/>
                    </a:cubicBezTo>
                    <a:cubicBezTo>
                      <a:pt x="12003" y="34203"/>
                      <a:pt x="11964" y="34203"/>
                      <a:pt x="11925" y="34204"/>
                    </a:cubicBezTo>
                    <a:cubicBezTo>
                      <a:pt x="10957" y="34221"/>
                      <a:pt x="9834" y="34446"/>
                      <a:pt x="9989" y="35759"/>
                    </a:cubicBezTo>
                    <a:cubicBezTo>
                      <a:pt x="10128" y="37072"/>
                      <a:pt x="9834" y="38196"/>
                      <a:pt x="9592" y="39440"/>
                    </a:cubicBezTo>
                    <a:cubicBezTo>
                      <a:pt x="9385" y="40425"/>
                      <a:pt x="8693" y="42136"/>
                      <a:pt x="10542" y="42464"/>
                    </a:cubicBezTo>
                    <a:cubicBezTo>
                      <a:pt x="12305" y="42758"/>
                      <a:pt x="12668" y="43173"/>
                      <a:pt x="11735" y="44693"/>
                    </a:cubicBezTo>
                    <a:cubicBezTo>
                      <a:pt x="11389" y="45298"/>
                      <a:pt x="10888" y="45817"/>
                      <a:pt x="10300" y="46180"/>
                    </a:cubicBezTo>
                    <a:cubicBezTo>
                      <a:pt x="9108" y="46871"/>
                      <a:pt x="8175" y="47752"/>
                      <a:pt x="8313" y="49342"/>
                    </a:cubicBezTo>
                    <a:cubicBezTo>
                      <a:pt x="8365" y="49964"/>
                      <a:pt x="8140" y="50707"/>
                      <a:pt x="7535" y="50967"/>
                    </a:cubicBezTo>
                    <a:cubicBezTo>
                      <a:pt x="5168" y="52021"/>
                      <a:pt x="3768" y="53991"/>
                      <a:pt x="2662" y="56168"/>
                    </a:cubicBezTo>
                    <a:cubicBezTo>
                      <a:pt x="1781" y="57931"/>
                      <a:pt x="122" y="59469"/>
                      <a:pt x="1279" y="61888"/>
                    </a:cubicBezTo>
                    <a:cubicBezTo>
                      <a:pt x="1936" y="63236"/>
                      <a:pt x="1573" y="64792"/>
                      <a:pt x="830" y="66209"/>
                    </a:cubicBezTo>
                    <a:cubicBezTo>
                      <a:pt x="1" y="67781"/>
                      <a:pt x="744" y="70477"/>
                      <a:pt x="2126" y="71687"/>
                    </a:cubicBezTo>
                    <a:cubicBezTo>
                      <a:pt x="2420" y="71946"/>
                      <a:pt x="2662" y="72240"/>
                      <a:pt x="2818" y="72586"/>
                    </a:cubicBezTo>
                    <a:cubicBezTo>
                      <a:pt x="4027" y="75040"/>
                      <a:pt x="5462" y="77303"/>
                      <a:pt x="7881" y="78755"/>
                    </a:cubicBezTo>
                    <a:cubicBezTo>
                      <a:pt x="8455" y="79100"/>
                      <a:pt x="9053" y="79742"/>
                      <a:pt x="9645" y="79742"/>
                    </a:cubicBezTo>
                    <a:cubicBezTo>
                      <a:pt x="9766" y="79742"/>
                      <a:pt x="9887" y="79715"/>
                      <a:pt x="10007" y="79654"/>
                    </a:cubicBezTo>
                    <a:cubicBezTo>
                      <a:pt x="12824" y="78254"/>
                      <a:pt x="16142" y="79844"/>
                      <a:pt x="18889" y="77874"/>
                    </a:cubicBezTo>
                    <a:cubicBezTo>
                      <a:pt x="19326" y="77562"/>
                      <a:pt x="19938" y="77352"/>
                      <a:pt x="20558" y="77352"/>
                    </a:cubicBezTo>
                    <a:cubicBezTo>
                      <a:pt x="21313" y="77352"/>
                      <a:pt x="22079" y="77663"/>
                      <a:pt x="22553" y="78479"/>
                    </a:cubicBezTo>
                    <a:cubicBezTo>
                      <a:pt x="23034" y="79313"/>
                      <a:pt x="23538" y="79650"/>
                      <a:pt x="24283" y="79650"/>
                    </a:cubicBezTo>
                    <a:cubicBezTo>
                      <a:pt x="24448" y="79650"/>
                      <a:pt x="24626" y="79633"/>
                      <a:pt x="24817" y="79602"/>
                    </a:cubicBezTo>
                    <a:cubicBezTo>
                      <a:pt x="24994" y="79574"/>
                      <a:pt x="25161" y="79561"/>
                      <a:pt x="25317" y="79561"/>
                    </a:cubicBezTo>
                    <a:cubicBezTo>
                      <a:pt x="26715" y="79561"/>
                      <a:pt x="27271" y="80640"/>
                      <a:pt x="26960" y="82194"/>
                    </a:cubicBezTo>
                    <a:cubicBezTo>
                      <a:pt x="26683" y="83611"/>
                      <a:pt x="25750" y="85218"/>
                      <a:pt x="26545" y="86480"/>
                    </a:cubicBezTo>
                    <a:cubicBezTo>
                      <a:pt x="27461" y="87966"/>
                      <a:pt x="28515" y="89400"/>
                      <a:pt x="29206" y="90973"/>
                    </a:cubicBezTo>
                    <a:cubicBezTo>
                      <a:pt x="30416" y="93721"/>
                      <a:pt x="31298" y="96641"/>
                      <a:pt x="29777" y="99631"/>
                    </a:cubicBezTo>
                    <a:cubicBezTo>
                      <a:pt x="28809" y="101515"/>
                      <a:pt x="28619" y="103502"/>
                      <a:pt x="29535" y="105369"/>
                    </a:cubicBezTo>
                    <a:cubicBezTo>
                      <a:pt x="30503" y="107321"/>
                      <a:pt x="31228" y="109274"/>
                      <a:pt x="31488" y="111469"/>
                    </a:cubicBezTo>
                    <a:cubicBezTo>
                      <a:pt x="31712" y="113456"/>
                      <a:pt x="31695" y="115599"/>
                      <a:pt x="33371" y="117172"/>
                    </a:cubicBezTo>
                    <a:cubicBezTo>
                      <a:pt x="34322" y="118088"/>
                      <a:pt x="34581" y="119436"/>
                      <a:pt x="35013" y="120645"/>
                    </a:cubicBezTo>
                    <a:cubicBezTo>
                      <a:pt x="35393" y="121717"/>
                      <a:pt x="34546" y="123065"/>
                      <a:pt x="35843" y="123998"/>
                    </a:cubicBezTo>
                    <a:cubicBezTo>
                      <a:pt x="36206" y="124270"/>
                      <a:pt x="36549" y="124368"/>
                      <a:pt x="36881" y="124368"/>
                    </a:cubicBezTo>
                    <a:cubicBezTo>
                      <a:pt x="37735" y="124368"/>
                      <a:pt x="38515" y="123721"/>
                      <a:pt x="39372" y="123721"/>
                    </a:cubicBezTo>
                    <a:cubicBezTo>
                      <a:pt x="39388" y="123721"/>
                      <a:pt x="39404" y="123721"/>
                      <a:pt x="39420" y="123721"/>
                    </a:cubicBezTo>
                    <a:cubicBezTo>
                      <a:pt x="39526" y="123724"/>
                      <a:pt x="39630" y="123725"/>
                      <a:pt x="39734" y="123725"/>
                    </a:cubicBezTo>
                    <a:cubicBezTo>
                      <a:pt x="44937" y="123725"/>
                      <a:pt x="47636" y="120353"/>
                      <a:pt x="49754" y="116100"/>
                    </a:cubicBezTo>
                    <a:cubicBezTo>
                      <a:pt x="50186" y="115236"/>
                      <a:pt x="49720" y="113957"/>
                      <a:pt x="50826" y="113508"/>
                    </a:cubicBezTo>
                    <a:cubicBezTo>
                      <a:pt x="52761" y="112713"/>
                      <a:pt x="53193" y="111175"/>
                      <a:pt x="52692" y="109499"/>
                    </a:cubicBezTo>
                    <a:cubicBezTo>
                      <a:pt x="51949" y="107028"/>
                      <a:pt x="53297" y="106112"/>
                      <a:pt x="55181" y="105282"/>
                    </a:cubicBezTo>
                    <a:cubicBezTo>
                      <a:pt x="57773" y="104107"/>
                      <a:pt x="59449" y="98370"/>
                      <a:pt x="57963" y="96071"/>
                    </a:cubicBezTo>
                    <a:cubicBezTo>
                      <a:pt x="56770" y="94239"/>
                      <a:pt x="57099" y="92217"/>
                      <a:pt x="57444" y="90316"/>
                    </a:cubicBezTo>
                    <a:cubicBezTo>
                      <a:pt x="57911" y="87621"/>
                      <a:pt x="59933" y="85823"/>
                      <a:pt x="61851" y="84164"/>
                    </a:cubicBezTo>
                    <a:cubicBezTo>
                      <a:pt x="65601" y="80915"/>
                      <a:pt x="68055" y="76992"/>
                      <a:pt x="69109" y="72171"/>
                    </a:cubicBezTo>
                    <a:cubicBezTo>
                      <a:pt x="69271" y="71459"/>
                      <a:pt x="69266" y="70656"/>
                      <a:pt x="68371" y="70656"/>
                    </a:cubicBezTo>
                    <a:cubicBezTo>
                      <a:pt x="68311" y="70656"/>
                      <a:pt x="68246" y="70660"/>
                      <a:pt x="68176" y="70667"/>
                    </a:cubicBezTo>
                    <a:cubicBezTo>
                      <a:pt x="67157" y="70788"/>
                      <a:pt x="66154" y="71151"/>
                      <a:pt x="65152" y="71462"/>
                    </a:cubicBezTo>
                    <a:cubicBezTo>
                      <a:pt x="63960" y="71826"/>
                      <a:pt x="63201" y="72060"/>
                      <a:pt x="62664" y="72060"/>
                    </a:cubicBezTo>
                    <a:cubicBezTo>
                      <a:pt x="61727" y="72060"/>
                      <a:pt x="61469" y="71346"/>
                      <a:pt x="60772" y="69363"/>
                    </a:cubicBezTo>
                    <a:lnTo>
                      <a:pt x="60772" y="69363"/>
                    </a:lnTo>
                    <a:cubicBezTo>
                      <a:pt x="61180" y="69747"/>
                      <a:pt x="61467" y="70422"/>
                      <a:pt x="62074" y="70422"/>
                    </a:cubicBezTo>
                    <a:cubicBezTo>
                      <a:pt x="62180" y="70422"/>
                      <a:pt x="62295" y="70402"/>
                      <a:pt x="62422" y="70356"/>
                    </a:cubicBezTo>
                    <a:cubicBezTo>
                      <a:pt x="63925" y="69769"/>
                      <a:pt x="65359" y="68957"/>
                      <a:pt x="66897" y="68455"/>
                    </a:cubicBezTo>
                    <a:cubicBezTo>
                      <a:pt x="68660" y="67868"/>
                      <a:pt x="69732" y="66209"/>
                      <a:pt x="71391" y="65639"/>
                    </a:cubicBezTo>
                    <a:cubicBezTo>
                      <a:pt x="73706" y="64844"/>
                      <a:pt x="76713" y="61716"/>
                      <a:pt x="76852" y="59383"/>
                    </a:cubicBezTo>
                    <a:cubicBezTo>
                      <a:pt x="76834" y="59072"/>
                      <a:pt x="76713" y="58778"/>
                      <a:pt x="76506" y="58553"/>
                    </a:cubicBezTo>
                    <a:cubicBezTo>
                      <a:pt x="75918" y="57810"/>
                      <a:pt x="75279" y="57153"/>
                      <a:pt x="74294" y="56894"/>
                    </a:cubicBezTo>
                    <a:cubicBezTo>
                      <a:pt x="73724" y="56739"/>
                      <a:pt x="73378" y="56151"/>
                      <a:pt x="73516" y="55581"/>
                    </a:cubicBezTo>
                    <a:cubicBezTo>
                      <a:pt x="73547" y="55481"/>
                      <a:pt x="73596" y="55443"/>
                      <a:pt x="73658" y="55443"/>
                    </a:cubicBezTo>
                    <a:cubicBezTo>
                      <a:pt x="73842" y="55443"/>
                      <a:pt x="74139" y="55775"/>
                      <a:pt x="74398" y="55788"/>
                    </a:cubicBezTo>
                    <a:cubicBezTo>
                      <a:pt x="75366" y="55855"/>
                      <a:pt x="76333" y="56083"/>
                      <a:pt x="77301" y="56083"/>
                    </a:cubicBezTo>
                    <a:cubicBezTo>
                      <a:pt x="77336" y="56083"/>
                      <a:pt x="77370" y="56083"/>
                      <a:pt x="77405" y="56082"/>
                    </a:cubicBezTo>
                    <a:cubicBezTo>
                      <a:pt x="77727" y="56077"/>
                      <a:pt x="78047" y="56073"/>
                      <a:pt x="78365" y="56073"/>
                    </a:cubicBezTo>
                    <a:cubicBezTo>
                      <a:pt x="81373" y="56073"/>
                      <a:pt x="84145" y="56432"/>
                      <a:pt x="85786" y="59746"/>
                    </a:cubicBezTo>
                    <a:cubicBezTo>
                      <a:pt x="86136" y="60461"/>
                      <a:pt x="86996" y="61297"/>
                      <a:pt x="88011" y="61297"/>
                    </a:cubicBezTo>
                    <a:cubicBezTo>
                      <a:pt x="88148" y="61297"/>
                      <a:pt x="88288" y="61282"/>
                      <a:pt x="88430" y="61249"/>
                    </a:cubicBezTo>
                    <a:cubicBezTo>
                      <a:pt x="88585" y="61214"/>
                      <a:pt x="88707" y="61197"/>
                      <a:pt x="88805" y="61197"/>
                    </a:cubicBezTo>
                    <a:cubicBezTo>
                      <a:pt x="89186" y="61197"/>
                      <a:pt x="89184" y="61451"/>
                      <a:pt x="89225" y="61837"/>
                    </a:cubicBezTo>
                    <a:cubicBezTo>
                      <a:pt x="89830" y="66554"/>
                      <a:pt x="91990" y="70685"/>
                      <a:pt x="94133" y="74832"/>
                    </a:cubicBezTo>
                    <a:cubicBezTo>
                      <a:pt x="94475" y="75487"/>
                      <a:pt x="94875" y="75911"/>
                      <a:pt x="95290" y="75911"/>
                    </a:cubicBezTo>
                    <a:cubicBezTo>
                      <a:pt x="95652" y="75911"/>
                      <a:pt x="96025" y="75588"/>
                      <a:pt x="96380" y="74815"/>
                    </a:cubicBezTo>
                    <a:cubicBezTo>
                      <a:pt x="96622" y="74297"/>
                      <a:pt x="97036" y="73847"/>
                      <a:pt x="97382" y="73381"/>
                    </a:cubicBezTo>
                    <a:lnTo>
                      <a:pt x="97538" y="73225"/>
                    </a:lnTo>
                    <a:cubicBezTo>
                      <a:pt x="98212" y="71618"/>
                      <a:pt x="98056" y="69993"/>
                      <a:pt x="97831" y="68317"/>
                    </a:cubicBezTo>
                    <a:cubicBezTo>
                      <a:pt x="97762" y="67833"/>
                      <a:pt x="97589" y="67211"/>
                      <a:pt x="98194" y="67073"/>
                    </a:cubicBezTo>
                    <a:cubicBezTo>
                      <a:pt x="99784" y="66693"/>
                      <a:pt x="100268" y="65258"/>
                      <a:pt x="101149" y="64187"/>
                    </a:cubicBezTo>
                    <a:cubicBezTo>
                      <a:pt x="102117" y="63029"/>
                      <a:pt x="103137" y="61629"/>
                      <a:pt x="104243" y="60903"/>
                    </a:cubicBezTo>
                    <a:cubicBezTo>
                      <a:pt x="104825" y="60515"/>
                      <a:pt x="105739" y="59942"/>
                      <a:pt x="106690" y="59942"/>
                    </a:cubicBezTo>
                    <a:cubicBezTo>
                      <a:pt x="107432" y="59942"/>
                      <a:pt x="108196" y="60292"/>
                      <a:pt x="108840" y="61353"/>
                    </a:cubicBezTo>
                    <a:cubicBezTo>
                      <a:pt x="109600" y="62632"/>
                      <a:pt x="110965" y="63565"/>
                      <a:pt x="111017" y="65258"/>
                    </a:cubicBezTo>
                    <a:cubicBezTo>
                      <a:pt x="111034" y="65777"/>
                      <a:pt x="110793" y="66433"/>
                      <a:pt x="111536" y="66693"/>
                    </a:cubicBezTo>
                    <a:cubicBezTo>
                      <a:pt x="111822" y="66788"/>
                      <a:pt x="112112" y="66862"/>
                      <a:pt x="112391" y="66862"/>
                    </a:cubicBezTo>
                    <a:cubicBezTo>
                      <a:pt x="112769" y="66862"/>
                      <a:pt x="113129" y="66727"/>
                      <a:pt x="113437" y="66330"/>
                    </a:cubicBezTo>
                    <a:cubicBezTo>
                      <a:pt x="113540" y="66205"/>
                      <a:pt x="113700" y="66031"/>
                      <a:pt x="113856" y="66031"/>
                    </a:cubicBezTo>
                    <a:cubicBezTo>
                      <a:pt x="113960" y="66031"/>
                      <a:pt x="114062" y="66109"/>
                      <a:pt x="114145" y="66330"/>
                    </a:cubicBezTo>
                    <a:cubicBezTo>
                      <a:pt x="114543" y="67470"/>
                      <a:pt x="114802" y="68663"/>
                      <a:pt x="115286" y="69769"/>
                    </a:cubicBezTo>
                    <a:cubicBezTo>
                      <a:pt x="116271" y="72033"/>
                      <a:pt x="114940" y="74677"/>
                      <a:pt x="116858" y="76871"/>
                    </a:cubicBezTo>
                    <a:cubicBezTo>
                      <a:pt x="118241" y="78461"/>
                      <a:pt x="118362" y="80915"/>
                      <a:pt x="119900" y="82540"/>
                    </a:cubicBezTo>
                    <a:cubicBezTo>
                      <a:pt x="120401" y="82799"/>
                      <a:pt x="120885" y="83058"/>
                      <a:pt x="121386" y="83300"/>
                    </a:cubicBezTo>
                    <a:cubicBezTo>
                      <a:pt x="121538" y="83368"/>
                      <a:pt x="121699" y="83403"/>
                      <a:pt x="121846" y="83403"/>
                    </a:cubicBezTo>
                    <a:cubicBezTo>
                      <a:pt x="122184" y="83403"/>
                      <a:pt x="122445" y="83219"/>
                      <a:pt x="122337" y="82834"/>
                    </a:cubicBezTo>
                    <a:cubicBezTo>
                      <a:pt x="121818" y="80915"/>
                      <a:pt x="121991" y="78790"/>
                      <a:pt x="119969" y="77355"/>
                    </a:cubicBezTo>
                    <a:cubicBezTo>
                      <a:pt x="118414" y="76249"/>
                      <a:pt x="117239" y="74521"/>
                      <a:pt x="117463" y="72378"/>
                    </a:cubicBezTo>
                    <a:cubicBezTo>
                      <a:pt x="117528" y="71821"/>
                      <a:pt x="116912" y="70437"/>
                      <a:pt x="117695" y="70437"/>
                    </a:cubicBezTo>
                    <a:cubicBezTo>
                      <a:pt x="117955" y="70437"/>
                      <a:pt x="118371" y="70590"/>
                      <a:pt x="119019" y="70979"/>
                    </a:cubicBezTo>
                    <a:cubicBezTo>
                      <a:pt x="120194" y="71704"/>
                      <a:pt x="121386" y="72655"/>
                      <a:pt x="121749" y="73605"/>
                    </a:cubicBezTo>
                    <a:cubicBezTo>
                      <a:pt x="122096" y="74553"/>
                      <a:pt x="122434" y="74868"/>
                      <a:pt x="122776" y="74868"/>
                    </a:cubicBezTo>
                    <a:cubicBezTo>
                      <a:pt x="123251" y="74868"/>
                      <a:pt x="123732" y="74261"/>
                      <a:pt x="124255" y="73899"/>
                    </a:cubicBezTo>
                    <a:cubicBezTo>
                      <a:pt x="124531" y="73709"/>
                      <a:pt x="124721" y="73363"/>
                      <a:pt x="125015" y="73208"/>
                    </a:cubicBezTo>
                    <a:cubicBezTo>
                      <a:pt x="126743" y="72292"/>
                      <a:pt x="127210" y="70961"/>
                      <a:pt x="126743" y="69043"/>
                    </a:cubicBezTo>
                    <a:cubicBezTo>
                      <a:pt x="126294" y="67159"/>
                      <a:pt x="125292" y="65725"/>
                      <a:pt x="123892" y="64533"/>
                    </a:cubicBezTo>
                    <a:cubicBezTo>
                      <a:pt x="122596" y="63409"/>
                      <a:pt x="122285" y="62459"/>
                      <a:pt x="123546" y="61059"/>
                    </a:cubicBezTo>
                    <a:cubicBezTo>
                      <a:pt x="123952" y="60621"/>
                      <a:pt x="124332" y="60388"/>
                      <a:pt x="124705" y="60388"/>
                    </a:cubicBezTo>
                    <a:cubicBezTo>
                      <a:pt x="124936" y="60388"/>
                      <a:pt x="125164" y="60477"/>
                      <a:pt x="125395" y="60661"/>
                    </a:cubicBezTo>
                    <a:cubicBezTo>
                      <a:pt x="126000" y="61145"/>
                      <a:pt x="125810" y="61750"/>
                      <a:pt x="125119" y="62234"/>
                    </a:cubicBezTo>
                    <a:cubicBezTo>
                      <a:pt x="124618" y="62580"/>
                      <a:pt x="124445" y="63219"/>
                      <a:pt x="125050" y="63651"/>
                    </a:cubicBezTo>
                    <a:cubicBezTo>
                      <a:pt x="125442" y="63952"/>
                      <a:pt x="125858" y="64171"/>
                      <a:pt x="126268" y="64171"/>
                    </a:cubicBezTo>
                    <a:cubicBezTo>
                      <a:pt x="126635" y="64171"/>
                      <a:pt x="126996" y="63996"/>
                      <a:pt x="127331" y="63547"/>
                    </a:cubicBezTo>
                    <a:cubicBezTo>
                      <a:pt x="127694" y="63046"/>
                      <a:pt x="128247" y="62407"/>
                      <a:pt x="127469" y="61940"/>
                    </a:cubicBezTo>
                    <a:cubicBezTo>
                      <a:pt x="126398" y="61318"/>
                      <a:pt x="127037" y="61042"/>
                      <a:pt x="127590" y="60696"/>
                    </a:cubicBezTo>
                    <a:cubicBezTo>
                      <a:pt x="130061" y="59210"/>
                      <a:pt x="133449" y="59106"/>
                      <a:pt x="134693" y="55788"/>
                    </a:cubicBezTo>
                    <a:cubicBezTo>
                      <a:pt x="135298" y="54146"/>
                      <a:pt x="136093" y="52591"/>
                      <a:pt x="135851" y="50725"/>
                    </a:cubicBezTo>
                    <a:cubicBezTo>
                      <a:pt x="135522" y="48288"/>
                      <a:pt x="133932" y="46629"/>
                      <a:pt x="132498" y="44918"/>
                    </a:cubicBezTo>
                    <a:cubicBezTo>
                      <a:pt x="131772" y="44054"/>
                      <a:pt x="131859" y="43622"/>
                      <a:pt x="132775" y="43173"/>
                    </a:cubicBezTo>
                    <a:cubicBezTo>
                      <a:pt x="133120" y="43017"/>
                      <a:pt x="133397" y="42793"/>
                      <a:pt x="133362" y="42378"/>
                    </a:cubicBezTo>
                    <a:cubicBezTo>
                      <a:pt x="133345" y="41980"/>
                      <a:pt x="133051" y="41635"/>
                      <a:pt x="132671" y="41548"/>
                    </a:cubicBezTo>
                    <a:cubicBezTo>
                      <a:pt x="132227" y="41462"/>
                      <a:pt x="131713" y="41297"/>
                      <a:pt x="131292" y="41297"/>
                    </a:cubicBezTo>
                    <a:cubicBezTo>
                      <a:pt x="131122" y="41297"/>
                      <a:pt x="130968" y="41323"/>
                      <a:pt x="130839" y="41393"/>
                    </a:cubicBezTo>
                    <a:cubicBezTo>
                      <a:pt x="130667" y="41486"/>
                      <a:pt x="130517" y="41524"/>
                      <a:pt x="130385" y="41524"/>
                    </a:cubicBezTo>
                    <a:cubicBezTo>
                      <a:pt x="129751" y="41524"/>
                      <a:pt x="129496" y="40648"/>
                      <a:pt x="128935" y="40648"/>
                    </a:cubicBezTo>
                    <a:cubicBezTo>
                      <a:pt x="128871" y="40648"/>
                      <a:pt x="128804" y="40659"/>
                      <a:pt x="128731" y="40684"/>
                    </a:cubicBezTo>
                    <a:cubicBezTo>
                      <a:pt x="129025" y="40425"/>
                      <a:pt x="129336" y="40166"/>
                      <a:pt x="129612" y="39889"/>
                    </a:cubicBezTo>
                    <a:cubicBezTo>
                      <a:pt x="129699" y="39786"/>
                      <a:pt x="129768" y="39647"/>
                      <a:pt x="129802" y="39509"/>
                    </a:cubicBezTo>
                    <a:cubicBezTo>
                      <a:pt x="129896" y="39229"/>
                      <a:pt x="130059" y="38963"/>
                      <a:pt x="130355" y="38963"/>
                    </a:cubicBezTo>
                    <a:cubicBezTo>
                      <a:pt x="130388" y="38963"/>
                      <a:pt x="130423" y="38966"/>
                      <a:pt x="130459" y="38973"/>
                    </a:cubicBezTo>
                    <a:cubicBezTo>
                      <a:pt x="130822" y="39025"/>
                      <a:pt x="130718" y="39405"/>
                      <a:pt x="130753" y="39665"/>
                    </a:cubicBezTo>
                    <a:cubicBezTo>
                      <a:pt x="130885" y="40368"/>
                      <a:pt x="131150" y="40680"/>
                      <a:pt x="131522" y="40680"/>
                    </a:cubicBezTo>
                    <a:cubicBezTo>
                      <a:pt x="131781" y="40680"/>
                      <a:pt x="132092" y="40529"/>
                      <a:pt x="132446" y="40252"/>
                    </a:cubicBezTo>
                    <a:cubicBezTo>
                      <a:pt x="132816" y="39963"/>
                      <a:pt x="133198" y="39825"/>
                      <a:pt x="133552" y="39825"/>
                    </a:cubicBezTo>
                    <a:cubicBezTo>
                      <a:pt x="134190" y="39825"/>
                      <a:pt x="134735" y="40276"/>
                      <a:pt x="134935" y="41099"/>
                    </a:cubicBezTo>
                    <a:cubicBezTo>
                      <a:pt x="135004" y="41410"/>
                      <a:pt x="135246" y="41911"/>
                      <a:pt x="135436" y="41928"/>
                    </a:cubicBezTo>
                    <a:cubicBezTo>
                      <a:pt x="136836" y="42067"/>
                      <a:pt x="137130" y="43259"/>
                      <a:pt x="137441" y="44192"/>
                    </a:cubicBezTo>
                    <a:cubicBezTo>
                      <a:pt x="137757" y="45176"/>
                      <a:pt x="138205" y="45491"/>
                      <a:pt x="138710" y="45491"/>
                    </a:cubicBezTo>
                    <a:cubicBezTo>
                      <a:pt x="139226" y="45491"/>
                      <a:pt x="139803" y="45163"/>
                      <a:pt x="140361" y="44884"/>
                    </a:cubicBezTo>
                    <a:cubicBezTo>
                      <a:pt x="141813" y="44175"/>
                      <a:pt x="140586" y="43363"/>
                      <a:pt x="140327" y="42654"/>
                    </a:cubicBezTo>
                    <a:cubicBezTo>
                      <a:pt x="140188" y="42188"/>
                      <a:pt x="139739" y="41773"/>
                      <a:pt x="139324" y="41479"/>
                    </a:cubicBezTo>
                    <a:cubicBezTo>
                      <a:pt x="137717" y="40356"/>
                      <a:pt x="137648" y="38921"/>
                      <a:pt x="138305" y="37245"/>
                    </a:cubicBezTo>
                    <a:cubicBezTo>
                      <a:pt x="138533" y="36644"/>
                      <a:pt x="138753" y="36160"/>
                      <a:pt x="139216" y="36160"/>
                    </a:cubicBezTo>
                    <a:cubicBezTo>
                      <a:pt x="139418" y="36160"/>
                      <a:pt x="139666" y="36252"/>
                      <a:pt x="139981" y="36468"/>
                    </a:cubicBezTo>
                    <a:cubicBezTo>
                      <a:pt x="140121" y="36569"/>
                      <a:pt x="140268" y="36617"/>
                      <a:pt x="140413" y="36617"/>
                    </a:cubicBezTo>
                    <a:cubicBezTo>
                      <a:pt x="140661" y="36617"/>
                      <a:pt x="140902" y="36477"/>
                      <a:pt x="141087" y="36226"/>
                    </a:cubicBezTo>
                    <a:cubicBezTo>
                      <a:pt x="142573" y="34255"/>
                      <a:pt x="142850" y="29797"/>
                      <a:pt x="141640" y="27706"/>
                    </a:cubicBezTo>
                    <a:cubicBezTo>
                      <a:pt x="141485" y="27447"/>
                      <a:pt x="141104" y="27187"/>
                      <a:pt x="141398" y="26807"/>
                    </a:cubicBezTo>
                    <a:lnTo>
                      <a:pt x="141398" y="26807"/>
                    </a:lnTo>
                    <a:cubicBezTo>
                      <a:pt x="141623" y="26997"/>
                      <a:pt x="141917" y="27153"/>
                      <a:pt x="142072" y="27395"/>
                    </a:cubicBezTo>
                    <a:cubicBezTo>
                      <a:pt x="142988" y="28812"/>
                      <a:pt x="143869" y="30229"/>
                      <a:pt x="144733" y="31663"/>
                    </a:cubicBezTo>
                    <a:cubicBezTo>
                      <a:pt x="144984" y="32062"/>
                      <a:pt x="145261" y="32460"/>
                      <a:pt x="145713" y="32460"/>
                    </a:cubicBezTo>
                    <a:cubicBezTo>
                      <a:pt x="145790" y="32460"/>
                      <a:pt x="145872" y="32449"/>
                      <a:pt x="145960" y="32424"/>
                    </a:cubicBezTo>
                    <a:cubicBezTo>
                      <a:pt x="146323" y="32320"/>
                      <a:pt x="146825" y="32043"/>
                      <a:pt x="146928" y="31750"/>
                    </a:cubicBezTo>
                    <a:cubicBezTo>
                      <a:pt x="147118" y="31197"/>
                      <a:pt x="146496" y="30972"/>
                      <a:pt x="146151" y="30644"/>
                    </a:cubicBezTo>
                    <a:cubicBezTo>
                      <a:pt x="145805" y="30298"/>
                      <a:pt x="144889" y="29935"/>
                      <a:pt x="145511" y="29348"/>
                    </a:cubicBezTo>
                    <a:cubicBezTo>
                      <a:pt x="146220" y="28674"/>
                      <a:pt x="145701" y="28363"/>
                      <a:pt x="145373" y="27982"/>
                    </a:cubicBezTo>
                    <a:cubicBezTo>
                      <a:pt x="144924" y="27464"/>
                      <a:pt x="144353" y="27049"/>
                      <a:pt x="143904" y="26513"/>
                    </a:cubicBezTo>
                    <a:cubicBezTo>
                      <a:pt x="142452" y="24803"/>
                      <a:pt x="140309" y="24008"/>
                      <a:pt x="138927" y="23455"/>
                    </a:cubicBezTo>
                    <a:cubicBezTo>
                      <a:pt x="137233" y="22781"/>
                      <a:pt x="135350" y="23368"/>
                      <a:pt x="133794" y="22349"/>
                    </a:cubicBezTo>
                    <a:cubicBezTo>
                      <a:pt x="133621" y="22228"/>
                      <a:pt x="133120" y="22141"/>
                      <a:pt x="133379" y="21934"/>
                    </a:cubicBezTo>
                    <a:cubicBezTo>
                      <a:pt x="134416" y="21156"/>
                      <a:pt x="134192" y="19843"/>
                      <a:pt x="134814" y="18910"/>
                    </a:cubicBezTo>
                    <a:cubicBezTo>
                      <a:pt x="135183" y="18357"/>
                      <a:pt x="137525" y="17996"/>
                      <a:pt x="139389" y="17996"/>
                    </a:cubicBezTo>
                    <a:cubicBezTo>
                      <a:pt x="140321" y="17996"/>
                      <a:pt x="141133" y="18086"/>
                      <a:pt x="141519" y="18287"/>
                    </a:cubicBezTo>
                    <a:cubicBezTo>
                      <a:pt x="141913" y="18491"/>
                      <a:pt x="142318" y="18567"/>
                      <a:pt x="142722" y="18567"/>
                    </a:cubicBezTo>
                    <a:cubicBezTo>
                      <a:pt x="143310" y="18567"/>
                      <a:pt x="143896" y="18407"/>
                      <a:pt x="144440" y="18253"/>
                    </a:cubicBezTo>
                    <a:cubicBezTo>
                      <a:pt x="145183" y="18028"/>
                      <a:pt x="144301" y="17320"/>
                      <a:pt x="144440" y="16905"/>
                    </a:cubicBezTo>
                    <a:cubicBezTo>
                      <a:pt x="144595" y="16473"/>
                      <a:pt x="144232" y="15764"/>
                      <a:pt x="144803" y="15626"/>
                    </a:cubicBezTo>
                    <a:cubicBezTo>
                      <a:pt x="144894" y="15602"/>
                      <a:pt x="144986" y="15590"/>
                      <a:pt x="145078" y="15590"/>
                    </a:cubicBezTo>
                    <a:cubicBezTo>
                      <a:pt x="145503" y="15590"/>
                      <a:pt x="145922" y="15838"/>
                      <a:pt x="146306" y="16179"/>
                    </a:cubicBezTo>
                    <a:cubicBezTo>
                      <a:pt x="146709" y="16532"/>
                      <a:pt x="147171" y="16997"/>
                      <a:pt x="147617" y="16997"/>
                    </a:cubicBezTo>
                    <a:cubicBezTo>
                      <a:pt x="147935" y="16997"/>
                      <a:pt x="148244" y="16760"/>
                      <a:pt x="148518" y="16075"/>
                    </a:cubicBezTo>
                    <a:cubicBezTo>
                      <a:pt x="148584" y="15900"/>
                      <a:pt x="148692" y="15801"/>
                      <a:pt x="148828" y="15801"/>
                    </a:cubicBezTo>
                    <a:cubicBezTo>
                      <a:pt x="148906" y="15801"/>
                      <a:pt x="148994" y="15833"/>
                      <a:pt x="149088" y="15903"/>
                    </a:cubicBezTo>
                    <a:cubicBezTo>
                      <a:pt x="149348" y="16110"/>
                      <a:pt x="149348" y="16335"/>
                      <a:pt x="149192" y="16646"/>
                    </a:cubicBezTo>
                    <a:cubicBezTo>
                      <a:pt x="148743" y="17596"/>
                      <a:pt x="147965" y="18547"/>
                      <a:pt x="147965" y="19497"/>
                    </a:cubicBezTo>
                    <a:cubicBezTo>
                      <a:pt x="147931" y="21122"/>
                      <a:pt x="148708" y="22677"/>
                      <a:pt x="150022" y="23627"/>
                    </a:cubicBezTo>
                    <a:cubicBezTo>
                      <a:pt x="151231" y="24561"/>
                      <a:pt x="152631" y="25269"/>
                      <a:pt x="153582" y="26513"/>
                    </a:cubicBezTo>
                    <a:cubicBezTo>
                      <a:pt x="153835" y="26852"/>
                      <a:pt x="154112" y="27339"/>
                      <a:pt x="154580" y="27339"/>
                    </a:cubicBezTo>
                    <a:cubicBezTo>
                      <a:pt x="154686" y="27339"/>
                      <a:pt x="154802" y="27314"/>
                      <a:pt x="154930" y="27257"/>
                    </a:cubicBezTo>
                    <a:cubicBezTo>
                      <a:pt x="155621" y="26928"/>
                      <a:pt x="155673" y="26271"/>
                      <a:pt x="155604" y="25615"/>
                    </a:cubicBezTo>
                    <a:cubicBezTo>
                      <a:pt x="155448" y="24025"/>
                      <a:pt x="155863" y="22435"/>
                      <a:pt x="154739" y="20845"/>
                    </a:cubicBezTo>
                    <a:cubicBezTo>
                      <a:pt x="154065" y="19877"/>
                      <a:pt x="153772" y="18823"/>
                      <a:pt x="152406" y="18737"/>
                    </a:cubicBezTo>
                    <a:cubicBezTo>
                      <a:pt x="152044" y="18720"/>
                      <a:pt x="151940" y="18478"/>
                      <a:pt x="151888" y="18201"/>
                    </a:cubicBezTo>
                    <a:cubicBezTo>
                      <a:pt x="151820" y="17931"/>
                      <a:pt x="151918" y="17578"/>
                      <a:pt x="152229" y="17578"/>
                    </a:cubicBezTo>
                    <a:cubicBezTo>
                      <a:pt x="152236" y="17578"/>
                      <a:pt x="152243" y="17579"/>
                      <a:pt x="152251" y="17579"/>
                    </a:cubicBezTo>
                    <a:cubicBezTo>
                      <a:pt x="152284" y="17581"/>
                      <a:pt x="152317" y="17582"/>
                      <a:pt x="152350" y="17582"/>
                    </a:cubicBezTo>
                    <a:cubicBezTo>
                      <a:pt x="153000" y="17582"/>
                      <a:pt x="153628" y="17254"/>
                      <a:pt x="154277" y="17254"/>
                    </a:cubicBezTo>
                    <a:cubicBezTo>
                      <a:pt x="154558" y="17254"/>
                      <a:pt x="154844" y="17316"/>
                      <a:pt x="155137" y="17493"/>
                    </a:cubicBezTo>
                    <a:cubicBezTo>
                      <a:pt x="155393" y="17649"/>
                      <a:pt x="155627" y="17726"/>
                      <a:pt x="155836" y="17726"/>
                    </a:cubicBezTo>
                    <a:cubicBezTo>
                      <a:pt x="156249" y="17726"/>
                      <a:pt x="156566" y="17427"/>
                      <a:pt x="156761" y="16853"/>
                    </a:cubicBezTo>
                    <a:cubicBezTo>
                      <a:pt x="157072" y="15920"/>
                      <a:pt x="157954" y="15505"/>
                      <a:pt x="158662" y="15039"/>
                    </a:cubicBezTo>
                    <a:cubicBezTo>
                      <a:pt x="158771" y="14969"/>
                      <a:pt x="158912" y="14953"/>
                      <a:pt x="159064" y="14953"/>
                    </a:cubicBezTo>
                    <a:cubicBezTo>
                      <a:pt x="159192" y="14953"/>
                      <a:pt x="159327" y="14964"/>
                      <a:pt x="159458" y="14964"/>
                    </a:cubicBezTo>
                    <a:cubicBezTo>
                      <a:pt x="159792" y="14964"/>
                      <a:pt x="160100" y="14892"/>
                      <a:pt x="160183" y="14382"/>
                    </a:cubicBezTo>
                    <a:cubicBezTo>
                      <a:pt x="160304" y="13501"/>
                      <a:pt x="159475" y="13310"/>
                      <a:pt x="158887" y="12965"/>
                    </a:cubicBezTo>
                    <a:cubicBezTo>
                      <a:pt x="158662" y="12827"/>
                      <a:pt x="158334" y="12550"/>
                      <a:pt x="158351" y="12395"/>
                    </a:cubicBezTo>
                    <a:cubicBezTo>
                      <a:pt x="158404" y="12154"/>
                      <a:pt x="158582" y="12097"/>
                      <a:pt x="158776" y="12097"/>
                    </a:cubicBezTo>
                    <a:cubicBezTo>
                      <a:pt x="158903" y="12097"/>
                      <a:pt x="159037" y="12122"/>
                      <a:pt x="159146" y="12135"/>
                    </a:cubicBezTo>
                    <a:cubicBezTo>
                      <a:pt x="160460" y="12308"/>
                      <a:pt x="161652" y="12999"/>
                      <a:pt x="163017" y="12999"/>
                    </a:cubicBezTo>
                    <a:cubicBezTo>
                      <a:pt x="163570" y="12999"/>
                      <a:pt x="163795" y="12913"/>
                      <a:pt x="164002" y="12274"/>
                    </a:cubicBezTo>
                    <a:cubicBezTo>
                      <a:pt x="164745" y="10182"/>
                      <a:pt x="163311" y="10010"/>
                      <a:pt x="161998" y="9923"/>
                    </a:cubicBezTo>
                    <a:cubicBezTo>
                      <a:pt x="160218" y="9820"/>
                      <a:pt x="158438" y="9543"/>
                      <a:pt x="156710" y="9076"/>
                    </a:cubicBezTo>
                    <a:cubicBezTo>
                      <a:pt x="153313" y="8169"/>
                      <a:pt x="149984" y="6872"/>
                      <a:pt x="146431" y="6872"/>
                    </a:cubicBezTo>
                    <a:cubicBezTo>
                      <a:pt x="145249" y="6872"/>
                      <a:pt x="144041" y="7016"/>
                      <a:pt x="142798" y="7366"/>
                    </a:cubicBezTo>
                    <a:cubicBezTo>
                      <a:pt x="142441" y="7468"/>
                      <a:pt x="142044" y="7507"/>
                      <a:pt x="141624" y="7507"/>
                    </a:cubicBezTo>
                    <a:cubicBezTo>
                      <a:pt x="140475" y="7507"/>
                      <a:pt x="139148" y="7211"/>
                      <a:pt x="137959" y="7072"/>
                    </a:cubicBezTo>
                    <a:cubicBezTo>
                      <a:pt x="135760" y="6810"/>
                      <a:pt x="133765" y="5577"/>
                      <a:pt x="131513" y="5577"/>
                    </a:cubicBezTo>
                    <a:cubicBezTo>
                      <a:pt x="131235" y="5577"/>
                      <a:pt x="130953" y="5596"/>
                      <a:pt x="130666" y="5637"/>
                    </a:cubicBezTo>
                    <a:cubicBezTo>
                      <a:pt x="130197" y="5701"/>
                      <a:pt x="129713" y="5752"/>
                      <a:pt x="129231" y="5752"/>
                    </a:cubicBezTo>
                    <a:cubicBezTo>
                      <a:pt x="128525" y="5752"/>
                      <a:pt x="127823" y="5641"/>
                      <a:pt x="127175" y="5292"/>
                    </a:cubicBezTo>
                    <a:cubicBezTo>
                      <a:pt x="124583" y="3857"/>
                      <a:pt x="121352" y="4808"/>
                      <a:pt x="118811" y="3097"/>
                    </a:cubicBezTo>
                    <a:cubicBezTo>
                      <a:pt x="118623" y="2965"/>
                      <a:pt x="118385" y="2894"/>
                      <a:pt x="118144" y="2894"/>
                    </a:cubicBezTo>
                    <a:cubicBezTo>
                      <a:pt x="117786" y="2894"/>
                      <a:pt x="117421" y="3050"/>
                      <a:pt x="117204" y="3391"/>
                    </a:cubicBezTo>
                    <a:cubicBezTo>
                      <a:pt x="116737" y="4117"/>
                      <a:pt x="117601" y="4134"/>
                      <a:pt x="117930" y="4462"/>
                    </a:cubicBezTo>
                    <a:cubicBezTo>
                      <a:pt x="118103" y="4670"/>
                      <a:pt x="118154" y="4946"/>
                      <a:pt x="118068" y="5188"/>
                    </a:cubicBezTo>
                    <a:cubicBezTo>
                      <a:pt x="117958" y="5398"/>
                      <a:pt x="116241" y="5510"/>
                      <a:pt x="114740" y="5510"/>
                    </a:cubicBezTo>
                    <a:cubicBezTo>
                      <a:pt x="113645" y="5510"/>
                      <a:pt x="112664" y="5450"/>
                      <a:pt x="112503" y="5326"/>
                    </a:cubicBezTo>
                    <a:cubicBezTo>
                      <a:pt x="111242" y="4410"/>
                      <a:pt x="109825" y="3719"/>
                      <a:pt x="108321" y="3287"/>
                    </a:cubicBezTo>
                    <a:cubicBezTo>
                      <a:pt x="108108" y="3224"/>
                      <a:pt x="107902" y="3198"/>
                      <a:pt x="107703" y="3198"/>
                    </a:cubicBezTo>
                    <a:cubicBezTo>
                      <a:pt x="106742" y="3198"/>
                      <a:pt x="105934" y="3807"/>
                      <a:pt x="105084" y="3807"/>
                    </a:cubicBezTo>
                    <a:cubicBezTo>
                      <a:pt x="105000" y="3807"/>
                      <a:pt x="104915" y="3801"/>
                      <a:pt x="104830" y="3788"/>
                    </a:cubicBezTo>
                    <a:cubicBezTo>
                      <a:pt x="102083" y="3391"/>
                      <a:pt x="99266" y="3909"/>
                      <a:pt x="96760" y="1559"/>
                    </a:cubicBezTo>
                    <a:cubicBezTo>
                      <a:pt x="95295" y="185"/>
                      <a:pt x="93272" y="50"/>
                      <a:pt x="91223" y="50"/>
                    </a:cubicBezTo>
                    <a:cubicBezTo>
                      <a:pt x="90718" y="50"/>
                      <a:pt x="90212" y="58"/>
                      <a:pt x="89713" y="58"/>
                    </a:cubicBezTo>
                    <a:cubicBezTo>
                      <a:pt x="89152" y="58"/>
                      <a:pt x="88600" y="48"/>
                      <a:pt x="88067" y="4"/>
                    </a:cubicBezTo>
                    <a:cubicBezTo>
                      <a:pt x="88037" y="2"/>
                      <a:pt x="88007" y="1"/>
                      <a:pt x="8797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366;p42">
                <a:extLst>
                  <a:ext uri="{FF2B5EF4-FFF2-40B4-BE49-F238E27FC236}">
                    <a16:creationId xmlns:a16="http://schemas.microsoft.com/office/drawing/2014/main" id="{54720E53-D068-3562-4688-BCAA23A4E1E8}"/>
                  </a:ext>
                </a:extLst>
              </p:cNvPr>
              <p:cNvSpPr/>
              <p:nvPr/>
            </p:nvSpPr>
            <p:spPr>
              <a:xfrm>
                <a:off x="4103965" y="7167923"/>
                <a:ext cx="2210719" cy="1622297"/>
              </a:xfrm>
              <a:custGeom>
                <a:avLst/>
                <a:gdLst/>
                <a:ahLst/>
                <a:cxnLst/>
                <a:rect l="l" t="t" r="r" b="b"/>
                <a:pathLst>
                  <a:path w="44363" h="32555" extrusionOk="0">
                    <a:moveTo>
                      <a:pt x="28245" y="1"/>
                    </a:moveTo>
                    <a:cubicBezTo>
                      <a:pt x="27747" y="1"/>
                      <a:pt x="27602" y="373"/>
                      <a:pt x="27634" y="804"/>
                    </a:cubicBezTo>
                    <a:cubicBezTo>
                      <a:pt x="27737" y="2117"/>
                      <a:pt x="27979" y="3482"/>
                      <a:pt x="27996" y="4778"/>
                    </a:cubicBezTo>
                    <a:cubicBezTo>
                      <a:pt x="28014" y="5660"/>
                      <a:pt x="28567" y="7094"/>
                      <a:pt x="27634" y="7267"/>
                    </a:cubicBezTo>
                    <a:cubicBezTo>
                      <a:pt x="27521" y="7286"/>
                      <a:pt x="27406" y="7295"/>
                      <a:pt x="27290" y="7295"/>
                    </a:cubicBezTo>
                    <a:cubicBezTo>
                      <a:pt x="25431" y="7295"/>
                      <a:pt x="23230" y="4918"/>
                      <a:pt x="23555" y="3275"/>
                    </a:cubicBezTo>
                    <a:cubicBezTo>
                      <a:pt x="23754" y="2264"/>
                      <a:pt x="23333" y="1317"/>
                      <a:pt x="22034" y="1317"/>
                    </a:cubicBezTo>
                    <a:cubicBezTo>
                      <a:pt x="21978" y="1317"/>
                      <a:pt x="21920" y="1318"/>
                      <a:pt x="21862" y="1322"/>
                    </a:cubicBezTo>
                    <a:cubicBezTo>
                      <a:pt x="21814" y="1325"/>
                      <a:pt x="21765" y="1327"/>
                      <a:pt x="21716" y="1327"/>
                    </a:cubicBezTo>
                    <a:cubicBezTo>
                      <a:pt x="20777" y="1327"/>
                      <a:pt x="19668" y="752"/>
                      <a:pt x="18692" y="752"/>
                    </a:cubicBezTo>
                    <a:cubicBezTo>
                      <a:pt x="18107" y="752"/>
                      <a:pt x="17570" y="958"/>
                      <a:pt x="17144" y="1616"/>
                    </a:cubicBezTo>
                    <a:cubicBezTo>
                      <a:pt x="16642" y="2376"/>
                      <a:pt x="15295" y="2826"/>
                      <a:pt x="15191" y="4035"/>
                    </a:cubicBezTo>
                    <a:cubicBezTo>
                      <a:pt x="15162" y="4430"/>
                      <a:pt x="15144" y="4616"/>
                      <a:pt x="15002" y="4616"/>
                    </a:cubicBezTo>
                    <a:cubicBezTo>
                      <a:pt x="14889" y="4616"/>
                      <a:pt x="14698" y="4499"/>
                      <a:pt x="14361" y="4277"/>
                    </a:cubicBezTo>
                    <a:cubicBezTo>
                      <a:pt x="13724" y="3844"/>
                      <a:pt x="13113" y="3612"/>
                      <a:pt x="12606" y="3612"/>
                    </a:cubicBezTo>
                    <a:cubicBezTo>
                      <a:pt x="12042" y="3612"/>
                      <a:pt x="11607" y="3900"/>
                      <a:pt x="11406" y="4519"/>
                    </a:cubicBezTo>
                    <a:cubicBezTo>
                      <a:pt x="10784" y="6334"/>
                      <a:pt x="8710" y="7215"/>
                      <a:pt x="8624" y="9392"/>
                    </a:cubicBezTo>
                    <a:cubicBezTo>
                      <a:pt x="8607" y="10153"/>
                      <a:pt x="7933" y="10619"/>
                      <a:pt x="7086" y="10879"/>
                    </a:cubicBezTo>
                    <a:cubicBezTo>
                      <a:pt x="5669" y="11311"/>
                      <a:pt x="4355" y="11864"/>
                      <a:pt x="3007" y="12382"/>
                    </a:cubicBezTo>
                    <a:cubicBezTo>
                      <a:pt x="1003" y="13160"/>
                      <a:pt x="0" y="16910"/>
                      <a:pt x="1538" y="19018"/>
                    </a:cubicBezTo>
                    <a:cubicBezTo>
                      <a:pt x="2835" y="20798"/>
                      <a:pt x="3128" y="22595"/>
                      <a:pt x="3992" y="24375"/>
                    </a:cubicBezTo>
                    <a:cubicBezTo>
                      <a:pt x="4494" y="25360"/>
                      <a:pt x="4424" y="26276"/>
                      <a:pt x="3750" y="26950"/>
                    </a:cubicBezTo>
                    <a:cubicBezTo>
                      <a:pt x="3353" y="27348"/>
                      <a:pt x="3509" y="27797"/>
                      <a:pt x="4148" y="28298"/>
                    </a:cubicBezTo>
                    <a:cubicBezTo>
                      <a:pt x="5020" y="28962"/>
                      <a:pt x="5824" y="29302"/>
                      <a:pt x="6549" y="29302"/>
                    </a:cubicBezTo>
                    <a:cubicBezTo>
                      <a:pt x="7089" y="29302"/>
                      <a:pt x="7586" y="29114"/>
                      <a:pt x="8036" y="28730"/>
                    </a:cubicBezTo>
                    <a:cubicBezTo>
                      <a:pt x="8740" y="28095"/>
                      <a:pt x="9643" y="27747"/>
                      <a:pt x="10576" y="27747"/>
                    </a:cubicBezTo>
                    <a:cubicBezTo>
                      <a:pt x="10811" y="27747"/>
                      <a:pt x="11049" y="27769"/>
                      <a:pt x="11285" y="27814"/>
                    </a:cubicBezTo>
                    <a:cubicBezTo>
                      <a:pt x="11420" y="27836"/>
                      <a:pt x="11551" y="27846"/>
                      <a:pt x="11676" y="27846"/>
                    </a:cubicBezTo>
                    <a:cubicBezTo>
                      <a:pt x="12065" y="27846"/>
                      <a:pt x="12402" y="27743"/>
                      <a:pt x="12650" y="27521"/>
                    </a:cubicBezTo>
                    <a:cubicBezTo>
                      <a:pt x="14551" y="25793"/>
                      <a:pt x="17368" y="25343"/>
                      <a:pt x="20047" y="24790"/>
                    </a:cubicBezTo>
                    <a:cubicBezTo>
                      <a:pt x="20247" y="24746"/>
                      <a:pt x="20464" y="24721"/>
                      <a:pt x="20691" y="24721"/>
                    </a:cubicBezTo>
                    <a:cubicBezTo>
                      <a:pt x="21623" y="24721"/>
                      <a:pt x="22712" y="25150"/>
                      <a:pt x="23365" y="26484"/>
                    </a:cubicBezTo>
                    <a:cubicBezTo>
                      <a:pt x="23667" y="27105"/>
                      <a:pt x="23855" y="28198"/>
                      <a:pt x="25083" y="28198"/>
                    </a:cubicBezTo>
                    <a:cubicBezTo>
                      <a:pt x="25120" y="28198"/>
                      <a:pt x="25158" y="28197"/>
                      <a:pt x="25197" y="28195"/>
                    </a:cubicBezTo>
                    <a:cubicBezTo>
                      <a:pt x="25345" y="28183"/>
                      <a:pt x="25455" y="28022"/>
                      <a:pt x="25593" y="28022"/>
                    </a:cubicBezTo>
                    <a:cubicBezTo>
                      <a:pt x="25664" y="28022"/>
                      <a:pt x="25742" y="28065"/>
                      <a:pt x="25836" y="28195"/>
                    </a:cubicBezTo>
                    <a:cubicBezTo>
                      <a:pt x="25923" y="28298"/>
                      <a:pt x="25767" y="28592"/>
                      <a:pt x="25612" y="28713"/>
                    </a:cubicBezTo>
                    <a:cubicBezTo>
                      <a:pt x="25318" y="28938"/>
                      <a:pt x="24903" y="29128"/>
                      <a:pt x="25283" y="29646"/>
                    </a:cubicBezTo>
                    <a:cubicBezTo>
                      <a:pt x="25508" y="29871"/>
                      <a:pt x="25802" y="30026"/>
                      <a:pt x="26113" y="30078"/>
                    </a:cubicBezTo>
                    <a:cubicBezTo>
                      <a:pt x="26172" y="30086"/>
                      <a:pt x="26229" y="30090"/>
                      <a:pt x="26283" y="30090"/>
                    </a:cubicBezTo>
                    <a:cubicBezTo>
                      <a:pt x="26710" y="30090"/>
                      <a:pt x="27006" y="29856"/>
                      <a:pt x="27098" y="29473"/>
                    </a:cubicBezTo>
                    <a:cubicBezTo>
                      <a:pt x="27115" y="29335"/>
                      <a:pt x="27098" y="29197"/>
                      <a:pt x="27029" y="29076"/>
                    </a:cubicBezTo>
                    <a:cubicBezTo>
                      <a:pt x="26976" y="28903"/>
                      <a:pt x="26992" y="28848"/>
                      <a:pt x="27041" y="28848"/>
                    </a:cubicBezTo>
                    <a:cubicBezTo>
                      <a:pt x="27105" y="28848"/>
                      <a:pt x="27225" y="28941"/>
                      <a:pt x="27322" y="28990"/>
                    </a:cubicBezTo>
                    <a:cubicBezTo>
                      <a:pt x="27824" y="29266"/>
                      <a:pt x="28463" y="29473"/>
                      <a:pt x="28169" y="30113"/>
                    </a:cubicBezTo>
                    <a:cubicBezTo>
                      <a:pt x="27945" y="30597"/>
                      <a:pt x="28117" y="31029"/>
                      <a:pt x="28809" y="31461"/>
                    </a:cubicBezTo>
                    <a:cubicBezTo>
                      <a:pt x="30199" y="32318"/>
                      <a:pt x="31628" y="32554"/>
                      <a:pt x="32898" y="32554"/>
                    </a:cubicBezTo>
                    <a:cubicBezTo>
                      <a:pt x="33522" y="32554"/>
                      <a:pt x="34108" y="32497"/>
                      <a:pt x="34633" y="32429"/>
                    </a:cubicBezTo>
                    <a:cubicBezTo>
                      <a:pt x="36672" y="32135"/>
                      <a:pt x="39299" y="31824"/>
                      <a:pt x="39299" y="29145"/>
                    </a:cubicBezTo>
                    <a:cubicBezTo>
                      <a:pt x="39299" y="28938"/>
                      <a:pt x="39541" y="28799"/>
                      <a:pt x="39592" y="28575"/>
                    </a:cubicBezTo>
                    <a:cubicBezTo>
                      <a:pt x="40024" y="26968"/>
                      <a:pt x="41804" y="26363"/>
                      <a:pt x="42496" y="24998"/>
                    </a:cubicBezTo>
                    <a:cubicBezTo>
                      <a:pt x="44224" y="21559"/>
                      <a:pt x="44362" y="17722"/>
                      <a:pt x="40232" y="13661"/>
                    </a:cubicBezTo>
                    <a:cubicBezTo>
                      <a:pt x="38953" y="12399"/>
                      <a:pt x="38037" y="10671"/>
                      <a:pt x="36309" y="9859"/>
                    </a:cubicBezTo>
                    <a:cubicBezTo>
                      <a:pt x="34494" y="9012"/>
                      <a:pt x="34080" y="7716"/>
                      <a:pt x="33509" y="6472"/>
                    </a:cubicBezTo>
                    <a:cubicBezTo>
                      <a:pt x="33388" y="5608"/>
                      <a:pt x="33008" y="4761"/>
                      <a:pt x="32213" y="4346"/>
                    </a:cubicBezTo>
                    <a:cubicBezTo>
                      <a:pt x="30658" y="3465"/>
                      <a:pt x="30278" y="2100"/>
                      <a:pt x="29414" y="942"/>
                    </a:cubicBezTo>
                    <a:cubicBezTo>
                      <a:pt x="29120" y="544"/>
                      <a:pt x="28947" y="78"/>
                      <a:pt x="28377" y="9"/>
                    </a:cubicBezTo>
                    <a:cubicBezTo>
                      <a:pt x="28330" y="3"/>
                      <a:pt x="28287" y="1"/>
                      <a:pt x="2824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367;p42">
                <a:extLst>
                  <a:ext uri="{FF2B5EF4-FFF2-40B4-BE49-F238E27FC236}">
                    <a16:creationId xmlns:a16="http://schemas.microsoft.com/office/drawing/2014/main" id="{503A11BD-4EE9-F11D-3FC1-4554FD18A09E}"/>
                  </a:ext>
                </a:extLst>
              </p:cNvPr>
              <p:cNvSpPr/>
              <p:nvPr/>
            </p:nvSpPr>
            <p:spPr>
              <a:xfrm>
                <a:off x="5157159" y="6601136"/>
                <a:ext cx="1139420" cy="621511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12472" extrusionOk="0">
                    <a:moveTo>
                      <a:pt x="3070" y="1"/>
                    </a:moveTo>
                    <a:cubicBezTo>
                      <a:pt x="2939" y="1"/>
                      <a:pt x="2792" y="15"/>
                      <a:pt x="2627" y="46"/>
                    </a:cubicBezTo>
                    <a:cubicBezTo>
                      <a:pt x="1833" y="202"/>
                      <a:pt x="830" y="29"/>
                      <a:pt x="415" y="927"/>
                    </a:cubicBezTo>
                    <a:cubicBezTo>
                      <a:pt x="1" y="1826"/>
                      <a:pt x="934" y="1861"/>
                      <a:pt x="1400" y="2189"/>
                    </a:cubicBezTo>
                    <a:cubicBezTo>
                      <a:pt x="1504" y="2258"/>
                      <a:pt x="1366" y="2569"/>
                      <a:pt x="1435" y="2742"/>
                    </a:cubicBezTo>
                    <a:cubicBezTo>
                      <a:pt x="1757" y="3623"/>
                      <a:pt x="1963" y="4886"/>
                      <a:pt x="3062" y="4886"/>
                    </a:cubicBezTo>
                    <a:cubicBezTo>
                      <a:pt x="3084" y="4886"/>
                      <a:pt x="3106" y="4886"/>
                      <a:pt x="3129" y="4885"/>
                    </a:cubicBezTo>
                    <a:cubicBezTo>
                      <a:pt x="3207" y="4880"/>
                      <a:pt x="3284" y="4878"/>
                      <a:pt x="3360" y="4878"/>
                    </a:cubicBezTo>
                    <a:cubicBezTo>
                      <a:pt x="4698" y="4878"/>
                      <a:pt x="5731" y="5570"/>
                      <a:pt x="6810" y="6077"/>
                    </a:cubicBezTo>
                    <a:cubicBezTo>
                      <a:pt x="7328" y="6319"/>
                      <a:pt x="8019" y="7322"/>
                      <a:pt x="7207" y="8203"/>
                    </a:cubicBezTo>
                    <a:cubicBezTo>
                      <a:pt x="6913" y="8531"/>
                      <a:pt x="6948" y="8911"/>
                      <a:pt x="7121" y="9292"/>
                    </a:cubicBezTo>
                    <a:cubicBezTo>
                      <a:pt x="7274" y="9613"/>
                      <a:pt x="7597" y="9810"/>
                      <a:pt x="7934" y="9810"/>
                    </a:cubicBezTo>
                    <a:cubicBezTo>
                      <a:pt x="8014" y="9810"/>
                      <a:pt x="8095" y="9799"/>
                      <a:pt x="8175" y="9775"/>
                    </a:cubicBezTo>
                    <a:cubicBezTo>
                      <a:pt x="8275" y="9755"/>
                      <a:pt x="8368" y="9745"/>
                      <a:pt x="8457" y="9745"/>
                    </a:cubicBezTo>
                    <a:cubicBezTo>
                      <a:pt x="8811" y="9745"/>
                      <a:pt x="9087" y="9900"/>
                      <a:pt x="9419" y="10121"/>
                    </a:cubicBezTo>
                    <a:cubicBezTo>
                      <a:pt x="10079" y="10569"/>
                      <a:pt x="10930" y="10787"/>
                      <a:pt x="11688" y="10787"/>
                    </a:cubicBezTo>
                    <a:cubicBezTo>
                      <a:pt x="12538" y="10787"/>
                      <a:pt x="13270" y="10513"/>
                      <a:pt x="13480" y="9983"/>
                    </a:cubicBezTo>
                    <a:cubicBezTo>
                      <a:pt x="13648" y="9563"/>
                      <a:pt x="13555" y="9014"/>
                      <a:pt x="14230" y="9014"/>
                    </a:cubicBezTo>
                    <a:cubicBezTo>
                      <a:pt x="14250" y="9014"/>
                      <a:pt x="14271" y="9014"/>
                      <a:pt x="14293" y="9015"/>
                    </a:cubicBezTo>
                    <a:cubicBezTo>
                      <a:pt x="15036" y="9050"/>
                      <a:pt x="15381" y="9516"/>
                      <a:pt x="15450" y="10138"/>
                    </a:cubicBezTo>
                    <a:cubicBezTo>
                      <a:pt x="15640" y="11486"/>
                      <a:pt x="16522" y="11953"/>
                      <a:pt x="17697" y="11988"/>
                    </a:cubicBezTo>
                    <a:cubicBezTo>
                      <a:pt x="18224" y="11988"/>
                      <a:pt x="18870" y="12472"/>
                      <a:pt x="19366" y="12472"/>
                    </a:cubicBezTo>
                    <a:cubicBezTo>
                      <a:pt x="19602" y="12472"/>
                      <a:pt x="19804" y="12362"/>
                      <a:pt x="19944" y="12039"/>
                    </a:cubicBezTo>
                    <a:cubicBezTo>
                      <a:pt x="20289" y="11210"/>
                      <a:pt x="19287" y="10398"/>
                      <a:pt x="18596" y="9758"/>
                    </a:cubicBezTo>
                    <a:cubicBezTo>
                      <a:pt x="18164" y="9361"/>
                      <a:pt x="17420" y="8825"/>
                      <a:pt x="17749" y="8272"/>
                    </a:cubicBezTo>
                    <a:cubicBezTo>
                      <a:pt x="17984" y="7884"/>
                      <a:pt x="18253" y="7197"/>
                      <a:pt x="18937" y="7197"/>
                    </a:cubicBezTo>
                    <a:cubicBezTo>
                      <a:pt x="19107" y="7197"/>
                      <a:pt x="19302" y="7239"/>
                      <a:pt x="19529" y="7339"/>
                    </a:cubicBezTo>
                    <a:cubicBezTo>
                      <a:pt x="19732" y="7429"/>
                      <a:pt x="19935" y="7468"/>
                      <a:pt x="20135" y="7468"/>
                    </a:cubicBezTo>
                    <a:cubicBezTo>
                      <a:pt x="20854" y="7468"/>
                      <a:pt x="21544" y="6970"/>
                      <a:pt x="22138" y="6578"/>
                    </a:cubicBezTo>
                    <a:cubicBezTo>
                      <a:pt x="22795" y="6146"/>
                      <a:pt x="22864" y="5248"/>
                      <a:pt x="22311" y="4643"/>
                    </a:cubicBezTo>
                    <a:cubicBezTo>
                      <a:pt x="22115" y="4425"/>
                      <a:pt x="21948" y="4340"/>
                      <a:pt x="21799" y="4340"/>
                    </a:cubicBezTo>
                    <a:cubicBezTo>
                      <a:pt x="21465" y="4340"/>
                      <a:pt x="21227" y="4774"/>
                      <a:pt x="20963" y="5110"/>
                    </a:cubicBezTo>
                    <a:cubicBezTo>
                      <a:pt x="20756" y="5334"/>
                      <a:pt x="20479" y="5472"/>
                      <a:pt x="20168" y="5507"/>
                    </a:cubicBezTo>
                    <a:cubicBezTo>
                      <a:pt x="20112" y="5512"/>
                      <a:pt x="20051" y="5514"/>
                      <a:pt x="19986" y="5514"/>
                    </a:cubicBezTo>
                    <a:cubicBezTo>
                      <a:pt x="18639" y="5514"/>
                      <a:pt x="15548" y="4518"/>
                      <a:pt x="14344" y="3727"/>
                    </a:cubicBezTo>
                    <a:cubicBezTo>
                      <a:pt x="13999" y="3485"/>
                      <a:pt x="13636" y="3295"/>
                      <a:pt x="13238" y="3139"/>
                    </a:cubicBezTo>
                    <a:cubicBezTo>
                      <a:pt x="11925" y="2690"/>
                      <a:pt x="10473" y="2465"/>
                      <a:pt x="9298" y="1774"/>
                    </a:cubicBezTo>
                    <a:cubicBezTo>
                      <a:pt x="8770" y="1458"/>
                      <a:pt x="8301" y="1322"/>
                      <a:pt x="7877" y="1322"/>
                    </a:cubicBezTo>
                    <a:cubicBezTo>
                      <a:pt x="7093" y="1322"/>
                      <a:pt x="6459" y="1787"/>
                      <a:pt x="5876" y="2448"/>
                    </a:cubicBezTo>
                    <a:cubicBezTo>
                      <a:pt x="5497" y="2886"/>
                      <a:pt x="5240" y="3062"/>
                      <a:pt x="5050" y="3062"/>
                    </a:cubicBezTo>
                    <a:cubicBezTo>
                      <a:pt x="4739" y="3062"/>
                      <a:pt x="4614" y="2586"/>
                      <a:pt x="4442" y="2016"/>
                    </a:cubicBezTo>
                    <a:cubicBezTo>
                      <a:pt x="4193" y="1191"/>
                      <a:pt x="4266" y="1"/>
                      <a:pt x="30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368;p42">
                <a:extLst>
                  <a:ext uri="{FF2B5EF4-FFF2-40B4-BE49-F238E27FC236}">
                    <a16:creationId xmlns:a16="http://schemas.microsoft.com/office/drawing/2014/main" id="{EEEE7018-6085-3637-47F9-98DED83D3295}"/>
                  </a:ext>
                </a:extLst>
              </p:cNvPr>
              <p:cNvSpPr/>
              <p:nvPr/>
            </p:nvSpPr>
            <p:spPr>
              <a:xfrm>
                <a:off x="4073817" y="6183595"/>
                <a:ext cx="562410" cy="634766"/>
              </a:xfrm>
              <a:custGeom>
                <a:avLst/>
                <a:gdLst/>
                <a:ahLst/>
                <a:cxnLst/>
                <a:rect l="l" t="t" r="r" b="b"/>
                <a:pathLst>
                  <a:path w="11286" h="12738" extrusionOk="0">
                    <a:moveTo>
                      <a:pt x="8163" y="0"/>
                    </a:moveTo>
                    <a:cubicBezTo>
                      <a:pt x="7646" y="0"/>
                      <a:pt x="7307" y="634"/>
                      <a:pt x="7121" y="1115"/>
                    </a:cubicBezTo>
                    <a:cubicBezTo>
                      <a:pt x="6498" y="2618"/>
                      <a:pt x="5081" y="3362"/>
                      <a:pt x="4027" y="4450"/>
                    </a:cubicBezTo>
                    <a:cubicBezTo>
                      <a:pt x="3562" y="4916"/>
                      <a:pt x="2753" y="5709"/>
                      <a:pt x="2170" y="5709"/>
                    </a:cubicBezTo>
                    <a:cubicBezTo>
                      <a:pt x="2125" y="5709"/>
                      <a:pt x="2082" y="5704"/>
                      <a:pt x="2040" y="5695"/>
                    </a:cubicBezTo>
                    <a:cubicBezTo>
                      <a:pt x="1767" y="5631"/>
                      <a:pt x="1536" y="5602"/>
                      <a:pt x="1339" y="5602"/>
                    </a:cubicBezTo>
                    <a:cubicBezTo>
                      <a:pt x="150" y="5602"/>
                      <a:pt x="215" y="6659"/>
                      <a:pt x="52" y="7475"/>
                    </a:cubicBezTo>
                    <a:cubicBezTo>
                      <a:pt x="1" y="9410"/>
                      <a:pt x="1625" y="11518"/>
                      <a:pt x="3267" y="12123"/>
                    </a:cubicBezTo>
                    <a:cubicBezTo>
                      <a:pt x="3638" y="12262"/>
                      <a:pt x="4019" y="12277"/>
                      <a:pt x="4389" y="12277"/>
                    </a:cubicBezTo>
                    <a:cubicBezTo>
                      <a:pt x="4488" y="12277"/>
                      <a:pt x="4586" y="12276"/>
                      <a:pt x="4683" y="12276"/>
                    </a:cubicBezTo>
                    <a:cubicBezTo>
                      <a:pt x="5034" y="12276"/>
                      <a:pt x="5369" y="12290"/>
                      <a:pt x="5669" y="12417"/>
                    </a:cubicBezTo>
                    <a:cubicBezTo>
                      <a:pt x="6156" y="12630"/>
                      <a:pt x="6559" y="12738"/>
                      <a:pt x="6895" y="12738"/>
                    </a:cubicBezTo>
                    <a:cubicBezTo>
                      <a:pt x="7678" y="12738"/>
                      <a:pt x="8093" y="12148"/>
                      <a:pt x="8348" y="10914"/>
                    </a:cubicBezTo>
                    <a:cubicBezTo>
                      <a:pt x="8572" y="9773"/>
                      <a:pt x="9073" y="8235"/>
                      <a:pt x="9937" y="7786"/>
                    </a:cubicBezTo>
                    <a:cubicBezTo>
                      <a:pt x="11268" y="7094"/>
                      <a:pt x="10577" y="6697"/>
                      <a:pt x="10231" y="6023"/>
                    </a:cubicBezTo>
                    <a:cubicBezTo>
                      <a:pt x="9782" y="5124"/>
                      <a:pt x="8797" y="4278"/>
                      <a:pt x="10058" y="3189"/>
                    </a:cubicBezTo>
                    <a:cubicBezTo>
                      <a:pt x="10404" y="2895"/>
                      <a:pt x="11285" y="2618"/>
                      <a:pt x="10853" y="1945"/>
                    </a:cubicBezTo>
                    <a:cubicBezTo>
                      <a:pt x="10266" y="1063"/>
                      <a:pt x="9402" y="286"/>
                      <a:pt x="8348" y="26"/>
                    </a:cubicBezTo>
                    <a:cubicBezTo>
                      <a:pt x="8284" y="9"/>
                      <a:pt x="8222" y="0"/>
                      <a:pt x="816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369;p42">
                <a:extLst>
                  <a:ext uri="{FF2B5EF4-FFF2-40B4-BE49-F238E27FC236}">
                    <a16:creationId xmlns:a16="http://schemas.microsoft.com/office/drawing/2014/main" id="{3B215B55-7646-1C1D-4FD3-F18EFBBC0BE1}"/>
                  </a:ext>
                </a:extLst>
              </p:cNvPr>
              <p:cNvSpPr/>
              <p:nvPr/>
            </p:nvSpPr>
            <p:spPr>
              <a:xfrm>
                <a:off x="3367651" y="6255353"/>
                <a:ext cx="1079970" cy="858514"/>
              </a:xfrm>
              <a:custGeom>
                <a:avLst/>
                <a:gdLst/>
                <a:ahLst/>
                <a:cxnLst/>
                <a:rect l="l" t="t" r="r" b="b"/>
                <a:pathLst>
                  <a:path w="21672" h="17228" extrusionOk="0">
                    <a:moveTo>
                      <a:pt x="7484" y="4583"/>
                    </a:moveTo>
                    <a:lnTo>
                      <a:pt x="7484" y="4583"/>
                    </a:lnTo>
                    <a:cubicBezTo>
                      <a:pt x="7486" y="4586"/>
                      <a:pt x="7488" y="4589"/>
                      <a:pt x="7491" y="4592"/>
                    </a:cubicBezTo>
                    <a:lnTo>
                      <a:pt x="7491" y="4592"/>
                    </a:lnTo>
                    <a:cubicBezTo>
                      <a:pt x="7494" y="4595"/>
                      <a:pt x="7498" y="4597"/>
                      <a:pt x="7501" y="4600"/>
                    </a:cubicBezTo>
                    <a:lnTo>
                      <a:pt x="7484" y="4583"/>
                    </a:lnTo>
                    <a:close/>
                    <a:moveTo>
                      <a:pt x="1210" y="0"/>
                    </a:moveTo>
                    <a:cubicBezTo>
                      <a:pt x="910" y="0"/>
                      <a:pt x="646" y="84"/>
                      <a:pt x="415" y="314"/>
                    </a:cubicBezTo>
                    <a:cubicBezTo>
                      <a:pt x="1" y="712"/>
                      <a:pt x="260" y="1127"/>
                      <a:pt x="571" y="1403"/>
                    </a:cubicBezTo>
                    <a:cubicBezTo>
                      <a:pt x="1833" y="2561"/>
                      <a:pt x="2939" y="3874"/>
                      <a:pt x="3872" y="5309"/>
                    </a:cubicBezTo>
                    <a:cubicBezTo>
                      <a:pt x="5894" y="8264"/>
                      <a:pt x="6948" y="12014"/>
                      <a:pt x="10663" y="13552"/>
                    </a:cubicBezTo>
                    <a:cubicBezTo>
                      <a:pt x="10715" y="13587"/>
                      <a:pt x="10733" y="13656"/>
                      <a:pt x="10733" y="13725"/>
                    </a:cubicBezTo>
                    <a:cubicBezTo>
                      <a:pt x="10007" y="15522"/>
                      <a:pt x="11579" y="15401"/>
                      <a:pt x="12478" y="15660"/>
                    </a:cubicBezTo>
                    <a:cubicBezTo>
                      <a:pt x="14932" y="16334"/>
                      <a:pt x="17420" y="16801"/>
                      <a:pt x="19961" y="17043"/>
                    </a:cubicBezTo>
                    <a:cubicBezTo>
                      <a:pt x="20276" y="17079"/>
                      <a:pt x="20618" y="17227"/>
                      <a:pt x="20904" y="17227"/>
                    </a:cubicBezTo>
                    <a:cubicBezTo>
                      <a:pt x="21167" y="17227"/>
                      <a:pt x="21382" y="17101"/>
                      <a:pt x="21482" y="16645"/>
                    </a:cubicBezTo>
                    <a:cubicBezTo>
                      <a:pt x="21672" y="15816"/>
                      <a:pt x="20842" y="15626"/>
                      <a:pt x="20306" y="15280"/>
                    </a:cubicBezTo>
                    <a:cubicBezTo>
                      <a:pt x="18129" y="13932"/>
                      <a:pt x="15502" y="14347"/>
                      <a:pt x="13204" y="13448"/>
                    </a:cubicBezTo>
                    <a:cubicBezTo>
                      <a:pt x="13103" y="13410"/>
                      <a:pt x="12986" y="13400"/>
                      <a:pt x="12863" y="13400"/>
                    </a:cubicBezTo>
                    <a:cubicBezTo>
                      <a:pt x="12726" y="13400"/>
                      <a:pt x="12582" y="13412"/>
                      <a:pt x="12448" y="13412"/>
                    </a:cubicBezTo>
                    <a:cubicBezTo>
                      <a:pt x="12162" y="13412"/>
                      <a:pt x="11919" y="13355"/>
                      <a:pt x="11873" y="12999"/>
                    </a:cubicBezTo>
                    <a:cubicBezTo>
                      <a:pt x="11769" y="12221"/>
                      <a:pt x="11614" y="11288"/>
                      <a:pt x="12409" y="10666"/>
                    </a:cubicBezTo>
                    <a:cubicBezTo>
                      <a:pt x="12979" y="10199"/>
                      <a:pt x="12806" y="9836"/>
                      <a:pt x="12478" y="9249"/>
                    </a:cubicBezTo>
                    <a:cubicBezTo>
                      <a:pt x="11908" y="8195"/>
                      <a:pt x="10352" y="8558"/>
                      <a:pt x="10076" y="7849"/>
                    </a:cubicBezTo>
                    <a:cubicBezTo>
                      <a:pt x="9542" y="6419"/>
                      <a:pt x="8354" y="5659"/>
                      <a:pt x="7491" y="4592"/>
                    </a:cubicBezTo>
                    <a:lnTo>
                      <a:pt x="7491" y="4592"/>
                    </a:lnTo>
                    <a:cubicBezTo>
                      <a:pt x="6993" y="4179"/>
                      <a:pt x="6512" y="3733"/>
                      <a:pt x="5980" y="3339"/>
                    </a:cubicBezTo>
                    <a:cubicBezTo>
                      <a:pt x="4563" y="2285"/>
                      <a:pt x="3682" y="522"/>
                      <a:pt x="1763" y="72"/>
                    </a:cubicBezTo>
                    <a:cubicBezTo>
                      <a:pt x="1567" y="28"/>
                      <a:pt x="1383" y="0"/>
                      <a:pt x="12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70;p42">
                <a:extLst>
                  <a:ext uri="{FF2B5EF4-FFF2-40B4-BE49-F238E27FC236}">
                    <a16:creationId xmlns:a16="http://schemas.microsoft.com/office/drawing/2014/main" id="{F268FE25-F1DA-347D-BE4A-8C71E93B6AB6}"/>
                  </a:ext>
                </a:extLst>
              </p:cNvPr>
              <p:cNvSpPr/>
              <p:nvPr/>
            </p:nvSpPr>
            <p:spPr>
              <a:xfrm>
                <a:off x="1064029" y="7182972"/>
                <a:ext cx="453027" cy="788201"/>
              </a:xfrm>
              <a:custGeom>
                <a:avLst/>
                <a:gdLst/>
                <a:ahLst/>
                <a:cxnLst/>
                <a:rect l="l" t="t" r="r" b="b"/>
                <a:pathLst>
                  <a:path w="9091" h="15817" extrusionOk="0">
                    <a:moveTo>
                      <a:pt x="7622" y="0"/>
                    </a:moveTo>
                    <a:cubicBezTo>
                      <a:pt x="7155" y="0"/>
                      <a:pt x="6965" y="363"/>
                      <a:pt x="6740" y="761"/>
                    </a:cubicBezTo>
                    <a:cubicBezTo>
                      <a:pt x="5963" y="2212"/>
                      <a:pt x="5323" y="3802"/>
                      <a:pt x="3405" y="4200"/>
                    </a:cubicBezTo>
                    <a:cubicBezTo>
                      <a:pt x="2645" y="4338"/>
                      <a:pt x="2247" y="4891"/>
                      <a:pt x="2109" y="5738"/>
                    </a:cubicBezTo>
                    <a:cubicBezTo>
                      <a:pt x="1781" y="7587"/>
                      <a:pt x="1971" y="9471"/>
                      <a:pt x="917" y="11285"/>
                    </a:cubicBezTo>
                    <a:cubicBezTo>
                      <a:pt x="1" y="12910"/>
                      <a:pt x="1660" y="15813"/>
                      <a:pt x="3077" y="15813"/>
                    </a:cubicBezTo>
                    <a:cubicBezTo>
                      <a:pt x="3125" y="15815"/>
                      <a:pt x="3172" y="15816"/>
                      <a:pt x="3219" y="15816"/>
                    </a:cubicBezTo>
                    <a:cubicBezTo>
                      <a:pt x="4640" y="15816"/>
                      <a:pt x="5279" y="14808"/>
                      <a:pt x="5496" y="13670"/>
                    </a:cubicBezTo>
                    <a:cubicBezTo>
                      <a:pt x="6049" y="11095"/>
                      <a:pt x="7034" y="8676"/>
                      <a:pt x="8002" y="6256"/>
                    </a:cubicBezTo>
                    <a:cubicBezTo>
                      <a:pt x="8745" y="4373"/>
                      <a:pt x="9091" y="2645"/>
                      <a:pt x="8192" y="778"/>
                    </a:cubicBezTo>
                    <a:cubicBezTo>
                      <a:pt x="8054" y="467"/>
                      <a:pt x="8106" y="18"/>
                      <a:pt x="762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71;p42">
                <a:extLst>
                  <a:ext uri="{FF2B5EF4-FFF2-40B4-BE49-F238E27FC236}">
                    <a16:creationId xmlns:a16="http://schemas.microsoft.com/office/drawing/2014/main" id="{2C94BA44-F0B2-A50C-FAD9-22DE1CCAC341}"/>
                  </a:ext>
                </a:extLst>
              </p:cNvPr>
              <p:cNvSpPr/>
              <p:nvPr/>
            </p:nvSpPr>
            <p:spPr>
              <a:xfrm>
                <a:off x="5149435" y="3920482"/>
                <a:ext cx="533108" cy="833748"/>
              </a:xfrm>
              <a:custGeom>
                <a:avLst/>
                <a:gdLst/>
                <a:ahLst/>
                <a:cxnLst/>
                <a:rect l="l" t="t" r="r" b="b"/>
                <a:pathLst>
                  <a:path w="10698" h="16731" extrusionOk="0">
                    <a:moveTo>
                      <a:pt x="4909" y="1"/>
                    </a:moveTo>
                    <a:cubicBezTo>
                      <a:pt x="4667" y="1"/>
                      <a:pt x="4504" y="61"/>
                      <a:pt x="4562" y="216"/>
                    </a:cubicBezTo>
                    <a:cubicBezTo>
                      <a:pt x="5064" y="1633"/>
                      <a:pt x="3992" y="3465"/>
                      <a:pt x="5444" y="4502"/>
                    </a:cubicBezTo>
                    <a:cubicBezTo>
                      <a:pt x="6654" y="5366"/>
                      <a:pt x="6515" y="6627"/>
                      <a:pt x="6913" y="7647"/>
                    </a:cubicBezTo>
                    <a:cubicBezTo>
                      <a:pt x="6804" y="8207"/>
                      <a:pt x="6835" y="9062"/>
                      <a:pt x="6426" y="9062"/>
                    </a:cubicBezTo>
                    <a:cubicBezTo>
                      <a:pt x="6380" y="9062"/>
                      <a:pt x="6330" y="9052"/>
                      <a:pt x="6273" y="9029"/>
                    </a:cubicBezTo>
                    <a:cubicBezTo>
                      <a:pt x="6019" y="8928"/>
                      <a:pt x="5817" y="8884"/>
                      <a:pt x="5657" y="8884"/>
                    </a:cubicBezTo>
                    <a:cubicBezTo>
                      <a:pt x="5131" y="8884"/>
                      <a:pt x="5047" y="9360"/>
                      <a:pt x="4995" y="9876"/>
                    </a:cubicBezTo>
                    <a:cubicBezTo>
                      <a:pt x="4925" y="10533"/>
                      <a:pt x="4614" y="10757"/>
                      <a:pt x="4044" y="10896"/>
                    </a:cubicBezTo>
                    <a:cubicBezTo>
                      <a:pt x="726" y="11673"/>
                      <a:pt x="0" y="13229"/>
                      <a:pt x="1659" y="16028"/>
                    </a:cubicBezTo>
                    <a:cubicBezTo>
                      <a:pt x="1834" y="16314"/>
                      <a:pt x="1935" y="16730"/>
                      <a:pt x="2351" y="16730"/>
                    </a:cubicBezTo>
                    <a:cubicBezTo>
                      <a:pt x="2389" y="16730"/>
                      <a:pt x="2429" y="16727"/>
                      <a:pt x="2471" y="16720"/>
                    </a:cubicBezTo>
                    <a:cubicBezTo>
                      <a:pt x="3007" y="16633"/>
                      <a:pt x="3197" y="16236"/>
                      <a:pt x="3301" y="15752"/>
                    </a:cubicBezTo>
                    <a:cubicBezTo>
                      <a:pt x="3405" y="15251"/>
                      <a:pt x="3301" y="14784"/>
                      <a:pt x="4009" y="14542"/>
                    </a:cubicBezTo>
                    <a:cubicBezTo>
                      <a:pt x="5651" y="13955"/>
                      <a:pt x="7241" y="13194"/>
                      <a:pt x="8866" y="12555"/>
                    </a:cubicBezTo>
                    <a:cubicBezTo>
                      <a:pt x="9298" y="12399"/>
                      <a:pt x="9643" y="12261"/>
                      <a:pt x="9799" y="11829"/>
                    </a:cubicBezTo>
                    <a:cubicBezTo>
                      <a:pt x="10300" y="10308"/>
                      <a:pt x="8866" y="5746"/>
                      <a:pt x="7604" y="4709"/>
                    </a:cubicBezTo>
                    <a:cubicBezTo>
                      <a:pt x="7397" y="4536"/>
                      <a:pt x="6809" y="4571"/>
                      <a:pt x="7016" y="4139"/>
                    </a:cubicBezTo>
                    <a:cubicBezTo>
                      <a:pt x="7082" y="4008"/>
                      <a:pt x="7166" y="3963"/>
                      <a:pt x="7262" y="3963"/>
                    </a:cubicBezTo>
                    <a:cubicBezTo>
                      <a:pt x="7468" y="3963"/>
                      <a:pt x="7725" y="4173"/>
                      <a:pt x="7950" y="4173"/>
                    </a:cubicBezTo>
                    <a:cubicBezTo>
                      <a:pt x="7979" y="4174"/>
                      <a:pt x="8009" y="4175"/>
                      <a:pt x="8039" y="4175"/>
                    </a:cubicBezTo>
                    <a:cubicBezTo>
                      <a:pt x="9008" y="4175"/>
                      <a:pt x="9913" y="3634"/>
                      <a:pt x="10265" y="2946"/>
                    </a:cubicBezTo>
                    <a:cubicBezTo>
                      <a:pt x="10697" y="2117"/>
                      <a:pt x="9695" y="1667"/>
                      <a:pt x="8987" y="1581"/>
                    </a:cubicBezTo>
                    <a:cubicBezTo>
                      <a:pt x="7811" y="1443"/>
                      <a:pt x="6930" y="786"/>
                      <a:pt x="5962" y="250"/>
                    </a:cubicBezTo>
                    <a:cubicBezTo>
                      <a:pt x="5704" y="111"/>
                      <a:pt x="5235" y="1"/>
                      <a:pt x="490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72;p42">
                <a:extLst>
                  <a:ext uri="{FF2B5EF4-FFF2-40B4-BE49-F238E27FC236}">
                    <a16:creationId xmlns:a16="http://schemas.microsoft.com/office/drawing/2014/main" id="{3C42310F-536C-E308-2CCC-9A3F0239BB94}"/>
                  </a:ext>
                </a:extLst>
              </p:cNvPr>
              <p:cNvSpPr/>
              <p:nvPr/>
            </p:nvSpPr>
            <p:spPr>
              <a:xfrm>
                <a:off x="6073465" y="8558580"/>
                <a:ext cx="934409" cy="706725"/>
              </a:xfrm>
              <a:custGeom>
                <a:avLst/>
                <a:gdLst/>
                <a:ahLst/>
                <a:cxnLst/>
                <a:rect l="l" t="t" r="r" b="b"/>
                <a:pathLst>
                  <a:path w="18751" h="14182" extrusionOk="0">
                    <a:moveTo>
                      <a:pt x="15666" y="0"/>
                    </a:moveTo>
                    <a:cubicBezTo>
                      <a:pt x="15588" y="0"/>
                      <a:pt x="15504" y="9"/>
                      <a:pt x="15415" y="28"/>
                    </a:cubicBezTo>
                    <a:cubicBezTo>
                      <a:pt x="14690" y="184"/>
                      <a:pt x="14759" y="772"/>
                      <a:pt x="14897" y="1290"/>
                    </a:cubicBezTo>
                    <a:cubicBezTo>
                      <a:pt x="15294" y="2845"/>
                      <a:pt x="14880" y="4038"/>
                      <a:pt x="13463" y="4850"/>
                    </a:cubicBezTo>
                    <a:cubicBezTo>
                      <a:pt x="13013" y="5109"/>
                      <a:pt x="12823" y="5472"/>
                      <a:pt x="13065" y="5991"/>
                    </a:cubicBezTo>
                    <a:cubicBezTo>
                      <a:pt x="13324" y="6578"/>
                      <a:pt x="12823" y="6803"/>
                      <a:pt x="12512" y="7097"/>
                    </a:cubicBezTo>
                    <a:cubicBezTo>
                      <a:pt x="12410" y="7191"/>
                      <a:pt x="12303" y="7233"/>
                      <a:pt x="12200" y="7233"/>
                    </a:cubicBezTo>
                    <a:cubicBezTo>
                      <a:pt x="12041" y="7233"/>
                      <a:pt x="11891" y="7133"/>
                      <a:pt x="11786" y="6976"/>
                    </a:cubicBezTo>
                    <a:cubicBezTo>
                      <a:pt x="11531" y="6610"/>
                      <a:pt x="11284" y="6477"/>
                      <a:pt x="11039" y="6477"/>
                    </a:cubicBezTo>
                    <a:cubicBezTo>
                      <a:pt x="10705" y="6477"/>
                      <a:pt x="10373" y="6726"/>
                      <a:pt x="10024" y="6976"/>
                    </a:cubicBezTo>
                    <a:cubicBezTo>
                      <a:pt x="8797" y="7891"/>
                      <a:pt x="7811" y="9188"/>
                      <a:pt x="6308" y="9637"/>
                    </a:cubicBezTo>
                    <a:cubicBezTo>
                      <a:pt x="4303" y="10242"/>
                      <a:pt x="2696" y="11572"/>
                      <a:pt x="812" y="12385"/>
                    </a:cubicBezTo>
                    <a:cubicBezTo>
                      <a:pt x="242" y="12627"/>
                      <a:pt x="0" y="13214"/>
                      <a:pt x="692" y="13577"/>
                    </a:cubicBezTo>
                    <a:cubicBezTo>
                      <a:pt x="1262" y="13888"/>
                      <a:pt x="1936" y="13992"/>
                      <a:pt x="2610" y="14182"/>
                    </a:cubicBezTo>
                    <a:cubicBezTo>
                      <a:pt x="3819" y="13854"/>
                      <a:pt x="4943" y="13249"/>
                      <a:pt x="5893" y="12436"/>
                    </a:cubicBezTo>
                    <a:cubicBezTo>
                      <a:pt x="7829" y="10743"/>
                      <a:pt x="10144" y="9447"/>
                      <a:pt x="12357" y="8496"/>
                    </a:cubicBezTo>
                    <a:cubicBezTo>
                      <a:pt x="14396" y="7615"/>
                      <a:pt x="15847" y="6042"/>
                      <a:pt x="17817" y="5213"/>
                    </a:cubicBezTo>
                    <a:cubicBezTo>
                      <a:pt x="18301" y="4988"/>
                      <a:pt x="18751" y="4452"/>
                      <a:pt x="18612" y="3848"/>
                    </a:cubicBezTo>
                    <a:cubicBezTo>
                      <a:pt x="18539" y="3538"/>
                      <a:pt x="18402" y="3442"/>
                      <a:pt x="18239" y="3442"/>
                    </a:cubicBezTo>
                    <a:cubicBezTo>
                      <a:pt x="18019" y="3442"/>
                      <a:pt x="17752" y="3615"/>
                      <a:pt x="17524" y="3675"/>
                    </a:cubicBezTo>
                    <a:cubicBezTo>
                      <a:pt x="17487" y="3682"/>
                      <a:pt x="17451" y="3686"/>
                      <a:pt x="17417" y="3686"/>
                    </a:cubicBezTo>
                    <a:cubicBezTo>
                      <a:pt x="17207" y="3686"/>
                      <a:pt x="17050" y="3554"/>
                      <a:pt x="17109" y="3346"/>
                    </a:cubicBezTo>
                    <a:cubicBezTo>
                      <a:pt x="17385" y="2431"/>
                      <a:pt x="16625" y="1791"/>
                      <a:pt x="16556" y="962"/>
                    </a:cubicBezTo>
                    <a:cubicBezTo>
                      <a:pt x="16526" y="461"/>
                      <a:pt x="16229" y="0"/>
                      <a:pt x="1566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73;p42">
                <a:extLst>
                  <a:ext uri="{FF2B5EF4-FFF2-40B4-BE49-F238E27FC236}">
                    <a16:creationId xmlns:a16="http://schemas.microsoft.com/office/drawing/2014/main" id="{CC0BD238-D9F7-6292-B6D9-150887E759B4}"/>
                  </a:ext>
                </a:extLst>
              </p:cNvPr>
              <p:cNvSpPr/>
              <p:nvPr/>
            </p:nvSpPr>
            <p:spPr>
              <a:xfrm>
                <a:off x="4885925" y="5437313"/>
                <a:ext cx="464190" cy="768268"/>
              </a:xfrm>
              <a:custGeom>
                <a:avLst/>
                <a:gdLst/>
                <a:ahLst/>
                <a:cxnLst/>
                <a:rect l="l" t="t" r="r" b="b"/>
                <a:pathLst>
                  <a:path w="9315" h="15417" extrusionOk="0">
                    <a:moveTo>
                      <a:pt x="6907" y="9941"/>
                    </a:moveTo>
                    <a:cubicBezTo>
                      <a:pt x="6738" y="10523"/>
                      <a:pt x="6645" y="11167"/>
                      <a:pt x="5910" y="11304"/>
                    </a:cubicBezTo>
                    <a:cubicBezTo>
                      <a:pt x="5905" y="11305"/>
                      <a:pt x="5899" y="11305"/>
                      <a:pt x="5892" y="11305"/>
                    </a:cubicBezTo>
                    <a:cubicBezTo>
                      <a:pt x="5767" y="11305"/>
                      <a:pt x="5547" y="11146"/>
                      <a:pt x="5547" y="11097"/>
                    </a:cubicBezTo>
                    <a:cubicBezTo>
                      <a:pt x="5616" y="10270"/>
                      <a:pt x="6304" y="10147"/>
                      <a:pt x="6907" y="9941"/>
                    </a:cubicBezTo>
                    <a:close/>
                    <a:moveTo>
                      <a:pt x="2345" y="1"/>
                    </a:moveTo>
                    <a:cubicBezTo>
                      <a:pt x="2049" y="1"/>
                      <a:pt x="1708" y="93"/>
                      <a:pt x="1419" y="93"/>
                    </a:cubicBezTo>
                    <a:cubicBezTo>
                      <a:pt x="1383" y="93"/>
                      <a:pt x="1348" y="92"/>
                      <a:pt x="1313" y="88"/>
                    </a:cubicBezTo>
                    <a:cubicBezTo>
                      <a:pt x="1306" y="88"/>
                      <a:pt x="1299" y="88"/>
                      <a:pt x="1292" y="88"/>
                    </a:cubicBezTo>
                    <a:cubicBezTo>
                      <a:pt x="885" y="88"/>
                      <a:pt x="504" y="561"/>
                      <a:pt x="639" y="883"/>
                    </a:cubicBezTo>
                    <a:cubicBezTo>
                      <a:pt x="1244" y="2283"/>
                      <a:pt x="0" y="3977"/>
                      <a:pt x="1348" y="5273"/>
                    </a:cubicBezTo>
                    <a:cubicBezTo>
                      <a:pt x="1538" y="5446"/>
                      <a:pt x="1383" y="5964"/>
                      <a:pt x="1538" y="6241"/>
                    </a:cubicBezTo>
                    <a:cubicBezTo>
                      <a:pt x="1851" y="6738"/>
                      <a:pt x="1941" y="7889"/>
                      <a:pt x="2501" y="7889"/>
                    </a:cubicBezTo>
                    <a:cubicBezTo>
                      <a:pt x="2623" y="7889"/>
                      <a:pt x="2766" y="7836"/>
                      <a:pt x="2938" y="7710"/>
                    </a:cubicBezTo>
                    <a:cubicBezTo>
                      <a:pt x="3345" y="7411"/>
                      <a:pt x="3664" y="7306"/>
                      <a:pt x="3951" y="7306"/>
                    </a:cubicBezTo>
                    <a:cubicBezTo>
                      <a:pt x="4345" y="7306"/>
                      <a:pt x="4678" y="7505"/>
                      <a:pt x="5098" y="7675"/>
                    </a:cubicBezTo>
                    <a:cubicBezTo>
                      <a:pt x="5375" y="7796"/>
                      <a:pt x="5651" y="7848"/>
                      <a:pt x="5668" y="8176"/>
                    </a:cubicBezTo>
                    <a:cubicBezTo>
                      <a:pt x="5668" y="8297"/>
                      <a:pt x="5547" y="8401"/>
                      <a:pt x="5478" y="8504"/>
                    </a:cubicBezTo>
                    <a:cubicBezTo>
                      <a:pt x="5288" y="8384"/>
                      <a:pt x="5098" y="8263"/>
                      <a:pt x="4908" y="8107"/>
                    </a:cubicBezTo>
                    <a:cubicBezTo>
                      <a:pt x="4670" y="7869"/>
                      <a:pt x="4349" y="7740"/>
                      <a:pt x="4020" y="7740"/>
                    </a:cubicBezTo>
                    <a:cubicBezTo>
                      <a:pt x="3895" y="7740"/>
                      <a:pt x="3770" y="7758"/>
                      <a:pt x="3646" y="7796"/>
                    </a:cubicBezTo>
                    <a:cubicBezTo>
                      <a:pt x="3059" y="7951"/>
                      <a:pt x="3284" y="8470"/>
                      <a:pt x="3249" y="8850"/>
                    </a:cubicBezTo>
                    <a:cubicBezTo>
                      <a:pt x="3180" y="10008"/>
                      <a:pt x="4701" y="11270"/>
                      <a:pt x="4580" y="11408"/>
                    </a:cubicBezTo>
                    <a:cubicBezTo>
                      <a:pt x="3042" y="13170"/>
                      <a:pt x="4251" y="13205"/>
                      <a:pt x="5599" y="13758"/>
                    </a:cubicBezTo>
                    <a:cubicBezTo>
                      <a:pt x="6014" y="13948"/>
                      <a:pt x="6429" y="15244"/>
                      <a:pt x="7379" y="15400"/>
                    </a:cubicBezTo>
                    <a:cubicBezTo>
                      <a:pt x="7454" y="15411"/>
                      <a:pt x="7523" y="15417"/>
                      <a:pt x="7586" y="15417"/>
                    </a:cubicBezTo>
                    <a:cubicBezTo>
                      <a:pt x="8462" y="15417"/>
                      <a:pt x="8316" y="14362"/>
                      <a:pt x="8606" y="13879"/>
                    </a:cubicBezTo>
                    <a:cubicBezTo>
                      <a:pt x="9315" y="12687"/>
                      <a:pt x="8554" y="11529"/>
                      <a:pt x="8105" y="10423"/>
                    </a:cubicBezTo>
                    <a:cubicBezTo>
                      <a:pt x="7967" y="10058"/>
                      <a:pt x="7709" y="9812"/>
                      <a:pt x="7353" y="9812"/>
                    </a:cubicBezTo>
                    <a:cubicBezTo>
                      <a:pt x="7222" y="9812"/>
                      <a:pt x="7078" y="9845"/>
                      <a:pt x="6922" y="9917"/>
                    </a:cubicBezTo>
                    <a:lnTo>
                      <a:pt x="6922" y="9917"/>
                    </a:lnTo>
                    <a:cubicBezTo>
                      <a:pt x="7290" y="9072"/>
                      <a:pt x="8114" y="7913"/>
                      <a:pt x="7103" y="7433"/>
                    </a:cubicBezTo>
                    <a:cubicBezTo>
                      <a:pt x="5789" y="6828"/>
                      <a:pt x="5530" y="5048"/>
                      <a:pt x="3854" y="4927"/>
                    </a:cubicBezTo>
                    <a:cubicBezTo>
                      <a:pt x="3335" y="4893"/>
                      <a:pt x="2886" y="4167"/>
                      <a:pt x="3318" y="3424"/>
                    </a:cubicBezTo>
                    <a:cubicBezTo>
                      <a:pt x="3975" y="2318"/>
                      <a:pt x="3353" y="1298"/>
                      <a:pt x="2955" y="348"/>
                    </a:cubicBezTo>
                    <a:cubicBezTo>
                      <a:pt x="2833" y="73"/>
                      <a:pt x="2607" y="1"/>
                      <a:pt x="234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74;p42">
                <a:extLst>
                  <a:ext uri="{FF2B5EF4-FFF2-40B4-BE49-F238E27FC236}">
                    <a16:creationId xmlns:a16="http://schemas.microsoft.com/office/drawing/2014/main" id="{85E66384-552F-D0B7-C7F1-6A8329A37DEC}"/>
                  </a:ext>
                </a:extLst>
              </p:cNvPr>
              <p:cNvSpPr/>
              <p:nvPr/>
            </p:nvSpPr>
            <p:spPr>
              <a:xfrm>
                <a:off x="4554344" y="6481240"/>
                <a:ext cx="369508" cy="453326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9097" extrusionOk="0">
                    <a:moveTo>
                      <a:pt x="6576" y="0"/>
                    </a:moveTo>
                    <a:cubicBezTo>
                      <a:pt x="6440" y="0"/>
                      <a:pt x="6314" y="46"/>
                      <a:pt x="6222" y="154"/>
                    </a:cubicBezTo>
                    <a:cubicBezTo>
                      <a:pt x="5928" y="483"/>
                      <a:pt x="5611" y="592"/>
                      <a:pt x="5290" y="592"/>
                    </a:cubicBezTo>
                    <a:cubicBezTo>
                      <a:pt x="4988" y="592"/>
                      <a:pt x="4683" y="496"/>
                      <a:pt x="4390" y="396"/>
                    </a:cubicBezTo>
                    <a:cubicBezTo>
                      <a:pt x="3964" y="242"/>
                      <a:pt x="3597" y="173"/>
                      <a:pt x="3279" y="173"/>
                    </a:cubicBezTo>
                    <a:cubicBezTo>
                      <a:pt x="1986" y="173"/>
                      <a:pt x="1492" y="1318"/>
                      <a:pt x="1020" y="2608"/>
                    </a:cubicBezTo>
                    <a:cubicBezTo>
                      <a:pt x="364" y="4353"/>
                      <a:pt x="1" y="6064"/>
                      <a:pt x="796" y="7360"/>
                    </a:cubicBezTo>
                    <a:cubicBezTo>
                      <a:pt x="847" y="8362"/>
                      <a:pt x="761" y="8984"/>
                      <a:pt x="1470" y="9088"/>
                    </a:cubicBezTo>
                    <a:cubicBezTo>
                      <a:pt x="1519" y="9094"/>
                      <a:pt x="1568" y="9097"/>
                      <a:pt x="1614" y="9097"/>
                    </a:cubicBezTo>
                    <a:cubicBezTo>
                      <a:pt x="2117" y="9097"/>
                      <a:pt x="2435" y="8762"/>
                      <a:pt x="2593" y="8224"/>
                    </a:cubicBezTo>
                    <a:cubicBezTo>
                      <a:pt x="2634" y="8075"/>
                      <a:pt x="2578" y="7743"/>
                      <a:pt x="2746" y="7743"/>
                    </a:cubicBezTo>
                    <a:cubicBezTo>
                      <a:pt x="2792" y="7743"/>
                      <a:pt x="2854" y="7768"/>
                      <a:pt x="2938" y="7827"/>
                    </a:cubicBezTo>
                    <a:cubicBezTo>
                      <a:pt x="3173" y="7995"/>
                      <a:pt x="3380" y="8062"/>
                      <a:pt x="3567" y="8062"/>
                    </a:cubicBezTo>
                    <a:cubicBezTo>
                      <a:pt x="4013" y="8062"/>
                      <a:pt x="4340" y="7677"/>
                      <a:pt x="4632" y="7360"/>
                    </a:cubicBezTo>
                    <a:cubicBezTo>
                      <a:pt x="5116" y="6842"/>
                      <a:pt x="4563" y="6358"/>
                      <a:pt x="4373" y="5839"/>
                    </a:cubicBezTo>
                    <a:cubicBezTo>
                      <a:pt x="4183" y="5321"/>
                      <a:pt x="3491" y="4750"/>
                      <a:pt x="4442" y="4249"/>
                    </a:cubicBezTo>
                    <a:cubicBezTo>
                      <a:pt x="4943" y="3990"/>
                      <a:pt x="5790" y="3852"/>
                      <a:pt x="5427" y="3057"/>
                    </a:cubicBezTo>
                    <a:cubicBezTo>
                      <a:pt x="5274" y="2713"/>
                      <a:pt x="5030" y="2616"/>
                      <a:pt x="4752" y="2616"/>
                    </a:cubicBezTo>
                    <a:cubicBezTo>
                      <a:pt x="4400" y="2616"/>
                      <a:pt x="3994" y="2771"/>
                      <a:pt x="3647" y="2780"/>
                    </a:cubicBezTo>
                    <a:cubicBezTo>
                      <a:pt x="3388" y="2815"/>
                      <a:pt x="3129" y="2850"/>
                      <a:pt x="2887" y="2919"/>
                    </a:cubicBezTo>
                    <a:cubicBezTo>
                      <a:pt x="2887" y="2746"/>
                      <a:pt x="2800" y="2487"/>
                      <a:pt x="2887" y="2435"/>
                    </a:cubicBezTo>
                    <a:cubicBezTo>
                      <a:pt x="3111" y="2262"/>
                      <a:pt x="3405" y="2037"/>
                      <a:pt x="3664" y="2037"/>
                    </a:cubicBezTo>
                    <a:cubicBezTo>
                      <a:pt x="4321" y="2055"/>
                      <a:pt x="4995" y="2262"/>
                      <a:pt x="5634" y="2262"/>
                    </a:cubicBezTo>
                    <a:cubicBezTo>
                      <a:pt x="6481" y="2262"/>
                      <a:pt x="6861" y="1553"/>
                      <a:pt x="7242" y="931"/>
                    </a:cubicBezTo>
                    <a:cubicBezTo>
                      <a:pt x="7414" y="689"/>
                      <a:pt x="7328" y="344"/>
                      <a:pt x="7086" y="188"/>
                    </a:cubicBezTo>
                    <a:cubicBezTo>
                      <a:pt x="6932" y="73"/>
                      <a:pt x="6746" y="0"/>
                      <a:pt x="657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75;p42">
                <a:extLst>
                  <a:ext uri="{FF2B5EF4-FFF2-40B4-BE49-F238E27FC236}">
                    <a16:creationId xmlns:a16="http://schemas.microsoft.com/office/drawing/2014/main" id="{8E34F164-4298-9855-1C83-8B82AB2F1A9C}"/>
                  </a:ext>
                </a:extLst>
              </p:cNvPr>
              <p:cNvSpPr/>
              <p:nvPr/>
            </p:nvSpPr>
            <p:spPr>
              <a:xfrm>
                <a:off x="927092" y="2296711"/>
                <a:ext cx="518507" cy="324908"/>
              </a:xfrm>
              <a:custGeom>
                <a:avLst/>
                <a:gdLst/>
                <a:ahLst/>
                <a:cxnLst/>
                <a:rect l="l" t="t" r="r" b="b"/>
                <a:pathLst>
                  <a:path w="10405" h="6520" extrusionOk="0">
                    <a:moveTo>
                      <a:pt x="8970" y="1"/>
                    </a:moveTo>
                    <a:cubicBezTo>
                      <a:pt x="6620" y="778"/>
                      <a:pt x="3786" y="294"/>
                      <a:pt x="1764" y="2576"/>
                    </a:cubicBezTo>
                    <a:cubicBezTo>
                      <a:pt x="502" y="3993"/>
                      <a:pt x="1" y="5410"/>
                      <a:pt x="1038" y="5876"/>
                    </a:cubicBezTo>
                    <a:cubicBezTo>
                      <a:pt x="2057" y="6274"/>
                      <a:pt x="3146" y="6499"/>
                      <a:pt x="4252" y="6516"/>
                    </a:cubicBezTo>
                    <a:cubicBezTo>
                      <a:pt x="4303" y="6518"/>
                      <a:pt x="4355" y="6520"/>
                      <a:pt x="4406" y="6520"/>
                    </a:cubicBezTo>
                    <a:cubicBezTo>
                      <a:pt x="4717" y="6520"/>
                      <a:pt x="5012" y="6455"/>
                      <a:pt x="5116" y="6084"/>
                    </a:cubicBezTo>
                    <a:cubicBezTo>
                      <a:pt x="5237" y="5652"/>
                      <a:pt x="4892" y="5479"/>
                      <a:pt x="4563" y="5323"/>
                    </a:cubicBezTo>
                    <a:cubicBezTo>
                      <a:pt x="3094" y="4598"/>
                      <a:pt x="3630" y="3924"/>
                      <a:pt x="4598" y="3198"/>
                    </a:cubicBezTo>
                    <a:cubicBezTo>
                      <a:pt x="5980" y="2144"/>
                      <a:pt x="7726" y="2126"/>
                      <a:pt x="9264" y="1487"/>
                    </a:cubicBezTo>
                    <a:cubicBezTo>
                      <a:pt x="9696" y="1331"/>
                      <a:pt x="10404" y="1556"/>
                      <a:pt x="10352" y="796"/>
                    </a:cubicBezTo>
                    <a:cubicBezTo>
                      <a:pt x="10301" y="35"/>
                      <a:pt x="9627" y="70"/>
                      <a:pt x="89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76;p42">
                <a:extLst>
                  <a:ext uri="{FF2B5EF4-FFF2-40B4-BE49-F238E27FC236}">
                    <a16:creationId xmlns:a16="http://schemas.microsoft.com/office/drawing/2014/main" id="{A238B74E-02DF-85D7-EC3B-09CD67A78B22}"/>
                  </a:ext>
                </a:extLst>
              </p:cNvPr>
              <p:cNvSpPr/>
              <p:nvPr/>
            </p:nvSpPr>
            <p:spPr>
              <a:xfrm>
                <a:off x="-496402" y="2173129"/>
                <a:ext cx="490900" cy="176955"/>
              </a:xfrm>
              <a:custGeom>
                <a:avLst/>
                <a:gdLst/>
                <a:ahLst/>
                <a:cxnLst/>
                <a:rect l="l" t="t" r="r" b="b"/>
                <a:pathLst>
                  <a:path w="9851" h="3551" extrusionOk="0">
                    <a:moveTo>
                      <a:pt x="3896" y="1"/>
                    </a:moveTo>
                    <a:cubicBezTo>
                      <a:pt x="2951" y="1"/>
                      <a:pt x="1998" y="113"/>
                      <a:pt x="1055" y="130"/>
                    </a:cubicBezTo>
                    <a:cubicBezTo>
                      <a:pt x="674" y="130"/>
                      <a:pt x="260" y="217"/>
                      <a:pt x="121" y="649"/>
                    </a:cubicBezTo>
                    <a:cubicBezTo>
                      <a:pt x="0" y="1046"/>
                      <a:pt x="173" y="1461"/>
                      <a:pt x="536" y="1651"/>
                    </a:cubicBezTo>
                    <a:cubicBezTo>
                      <a:pt x="1487" y="2256"/>
                      <a:pt x="2489" y="2792"/>
                      <a:pt x="3474" y="3345"/>
                    </a:cubicBezTo>
                    <a:cubicBezTo>
                      <a:pt x="3715" y="3472"/>
                      <a:pt x="3939" y="3551"/>
                      <a:pt x="4149" y="3551"/>
                    </a:cubicBezTo>
                    <a:cubicBezTo>
                      <a:pt x="4450" y="3551"/>
                      <a:pt x="4723" y="3389"/>
                      <a:pt x="4978" y="2982"/>
                    </a:cubicBezTo>
                    <a:cubicBezTo>
                      <a:pt x="5203" y="2650"/>
                      <a:pt x="5511" y="2104"/>
                      <a:pt x="5931" y="2104"/>
                    </a:cubicBezTo>
                    <a:cubicBezTo>
                      <a:pt x="6058" y="2104"/>
                      <a:pt x="6195" y="2153"/>
                      <a:pt x="6343" y="2273"/>
                    </a:cubicBezTo>
                    <a:cubicBezTo>
                      <a:pt x="6982" y="2809"/>
                      <a:pt x="7673" y="2826"/>
                      <a:pt x="8365" y="2895"/>
                    </a:cubicBezTo>
                    <a:cubicBezTo>
                      <a:pt x="8588" y="2920"/>
                      <a:pt x="8869" y="3004"/>
                      <a:pt x="9118" y="3004"/>
                    </a:cubicBezTo>
                    <a:cubicBezTo>
                      <a:pt x="9390" y="3004"/>
                      <a:pt x="9623" y="2904"/>
                      <a:pt x="9695" y="2515"/>
                    </a:cubicBezTo>
                    <a:cubicBezTo>
                      <a:pt x="9851" y="1789"/>
                      <a:pt x="9142" y="1668"/>
                      <a:pt x="8641" y="1478"/>
                    </a:cubicBezTo>
                    <a:lnTo>
                      <a:pt x="6585" y="493"/>
                    </a:lnTo>
                    <a:cubicBezTo>
                      <a:pt x="5704" y="104"/>
                      <a:pt x="4803" y="1"/>
                      <a:pt x="389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77;p42">
                <a:extLst>
                  <a:ext uri="{FF2B5EF4-FFF2-40B4-BE49-F238E27FC236}">
                    <a16:creationId xmlns:a16="http://schemas.microsoft.com/office/drawing/2014/main" id="{285BAFB2-5B4D-496A-81CD-6E531CCBAD73}"/>
                  </a:ext>
                </a:extLst>
              </p:cNvPr>
              <p:cNvSpPr/>
              <p:nvPr/>
            </p:nvSpPr>
            <p:spPr>
              <a:xfrm>
                <a:off x="-1382560" y="3360223"/>
                <a:ext cx="230874" cy="230874"/>
              </a:xfrm>
              <a:custGeom>
                <a:avLst/>
                <a:gdLst/>
                <a:ahLst/>
                <a:cxnLst/>
                <a:rect l="l" t="t" r="r" b="b"/>
                <a:pathLst>
                  <a:path w="4633" h="4633" extrusionOk="0">
                    <a:moveTo>
                      <a:pt x="2966" y="1"/>
                    </a:moveTo>
                    <a:cubicBezTo>
                      <a:pt x="2951" y="1"/>
                      <a:pt x="2936" y="1"/>
                      <a:pt x="2921" y="1"/>
                    </a:cubicBezTo>
                    <a:cubicBezTo>
                      <a:pt x="1729" y="36"/>
                      <a:pt x="1" y="2421"/>
                      <a:pt x="139" y="3803"/>
                    </a:cubicBezTo>
                    <a:cubicBezTo>
                      <a:pt x="139" y="4252"/>
                      <a:pt x="502" y="4615"/>
                      <a:pt x="951" y="4633"/>
                    </a:cubicBezTo>
                    <a:cubicBezTo>
                      <a:pt x="2956" y="4581"/>
                      <a:pt x="4632" y="3026"/>
                      <a:pt x="4529" y="1297"/>
                    </a:cubicBezTo>
                    <a:cubicBezTo>
                      <a:pt x="4478" y="482"/>
                      <a:pt x="3809" y="1"/>
                      <a:pt x="296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78;p42">
                <a:extLst>
                  <a:ext uri="{FF2B5EF4-FFF2-40B4-BE49-F238E27FC236}">
                    <a16:creationId xmlns:a16="http://schemas.microsoft.com/office/drawing/2014/main" id="{1EF561B6-A955-74C1-5669-9A623E901E69}"/>
                  </a:ext>
                </a:extLst>
              </p:cNvPr>
              <p:cNvSpPr/>
              <p:nvPr/>
            </p:nvSpPr>
            <p:spPr>
              <a:xfrm>
                <a:off x="4440927" y="7038958"/>
                <a:ext cx="429257" cy="164198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3295" extrusionOk="0">
                    <a:moveTo>
                      <a:pt x="8412" y="834"/>
                    </a:moveTo>
                    <a:lnTo>
                      <a:pt x="8412" y="834"/>
                    </a:lnTo>
                    <a:cubicBezTo>
                      <a:pt x="8408" y="835"/>
                      <a:pt x="8404" y="836"/>
                      <a:pt x="8401" y="837"/>
                    </a:cubicBezTo>
                    <a:lnTo>
                      <a:pt x="8401" y="837"/>
                    </a:lnTo>
                    <a:cubicBezTo>
                      <a:pt x="8399" y="842"/>
                      <a:pt x="8396" y="846"/>
                      <a:pt x="8394" y="851"/>
                    </a:cubicBezTo>
                    <a:lnTo>
                      <a:pt x="8412" y="834"/>
                    </a:lnTo>
                    <a:close/>
                    <a:moveTo>
                      <a:pt x="6441" y="1"/>
                    </a:moveTo>
                    <a:cubicBezTo>
                      <a:pt x="5426" y="1"/>
                      <a:pt x="4424" y="103"/>
                      <a:pt x="3504" y="557"/>
                    </a:cubicBezTo>
                    <a:cubicBezTo>
                      <a:pt x="3268" y="683"/>
                      <a:pt x="3156" y="756"/>
                      <a:pt x="3064" y="756"/>
                    </a:cubicBezTo>
                    <a:cubicBezTo>
                      <a:pt x="2968" y="756"/>
                      <a:pt x="2895" y="675"/>
                      <a:pt x="2726" y="488"/>
                    </a:cubicBezTo>
                    <a:cubicBezTo>
                      <a:pt x="2440" y="160"/>
                      <a:pt x="2158" y="41"/>
                      <a:pt x="1882" y="41"/>
                    </a:cubicBezTo>
                    <a:cubicBezTo>
                      <a:pt x="1373" y="41"/>
                      <a:pt x="881" y="443"/>
                      <a:pt x="410" y="678"/>
                    </a:cubicBezTo>
                    <a:cubicBezTo>
                      <a:pt x="0" y="866"/>
                      <a:pt x="164" y="1612"/>
                      <a:pt x="452" y="1612"/>
                    </a:cubicBezTo>
                    <a:cubicBezTo>
                      <a:pt x="455" y="1612"/>
                      <a:pt x="459" y="1612"/>
                      <a:pt x="462" y="1612"/>
                    </a:cubicBezTo>
                    <a:cubicBezTo>
                      <a:pt x="518" y="1607"/>
                      <a:pt x="572" y="1605"/>
                      <a:pt x="625" y="1605"/>
                    </a:cubicBezTo>
                    <a:cubicBezTo>
                      <a:pt x="1895" y="1605"/>
                      <a:pt x="2508" y="2753"/>
                      <a:pt x="3504" y="3184"/>
                    </a:cubicBezTo>
                    <a:cubicBezTo>
                      <a:pt x="3665" y="3259"/>
                      <a:pt x="3818" y="3295"/>
                      <a:pt x="3955" y="3295"/>
                    </a:cubicBezTo>
                    <a:cubicBezTo>
                      <a:pt x="4389" y="3295"/>
                      <a:pt x="4667" y="2934"/>
                      <a:pt x="4575" y="2303"/>
                    </a:cubicBezTo>
                    <a:cubicBezTo>
                      <a:pt x="4523" y="1905"/>
                      <a:pt x="4541" y="1784"/>
                      <a:pt x="4973" y="1698"/>
                    </a:cubicBezTo>
                    <a:cubicBezTo>
                      <a:pt x="6127" y="1457"/>
                      <a:pt x="7264" y="1130"/>
                      <a:pt x="8401" y="837"/>
                    </a:cubicBezTo>
                    <a:lnTo>
                      <a:pt x="8401" y="837"/>
                    </a:lnTo>
                    <a:cubicBezTo>
                      <a:pt x="8535" y="525"/>
                      <a:pt x="8613" y="56"/>
                      <a:pt x="8256" y="56"/>
                    </a:cubicBezTo>
                    <a:cubicBezTo>
                      <a:pt x="7656" y="37"/>
                      <a:pt x="7046" y="1"/>
                      <a:pt x="64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79;p42">
                <a:extLst>
                  <a:ext uri="{FF2B5EF4-FFF2-40B4-BE49-F238E27FC236}">
                    <a16:creationId xmlns:a16="http://schemas.microsoft.com/office/drawing/2014/main" id="{5CA647DF-7D62-4B15-5E28-926500B418DE}"/>
                  </a:ext>
                </a:extLst>
              </p:cNvPr>
              <p:cNvSpPr/>
              <p:nvPr/>
            </p:nvSpPr>
            <p:spPr>
              <a:xfrm>
                <a:off x="3731273" y="2345796"/>
                <a:ext cx="522593" cy="109283"/>
              </a:xfrm>
              <a:custGeom>
                <a:avLst/>
                <a:gdLst/>
                <a:ahLst/>
                <a:cxnLst/>
                <a:rect l="l" t="t" r="r" b="b"/>
                <a:pathLst>
                  <a:path w="10487" h="2193" extrusionOk="0">
                    <a:moveTo>
                      <a:pt x="2675" y="1"/>
                    </a:moveTo>
                    <a:cubicBezTo>
                      <a:pt x="2260" y="122"/>
                      <a:pt x="1984" y="208"/>
                      <a:pt x="1707" y="260"/>
                    </a:cubicBezTo>
                    <a:cubicBezTo>
                      <a:pt x="1625" y="276"/>
                      <a:pt x="1533" y="281"/>
                      <a:pt x="1436" y="281"/>
                    </a:cubicBezTo>
                    <a:cubicBezTo>
                      <a:pt x="1238" y="281"/>
                      <a:pt x="1018" y="259"/>
                      <a:pt x="814" y="259"/>
                    </a:cubicBezTo>
                    <a:cubicBezTo>
                      <a:pt x="370" y="259"/>
                      <a:pt x="1" y="367"/>
                      <a:pt x="83" y="1055"/>
                    </a:cubicBezTo>
                    <a:cubicBezTo>
                      <a:pt x="160" y="1671"/>
                      <a:pt x="629" y="1783"/>
                      <a:pt x="1147" y="1783"/>
                    </a:cubicBezTo>
                    <a:cubicBezTo>
                      <a:pt x="1443" y="1783"/>
                      <a:pt x="1754" y="1746"/>
                      <a:pt x="2018" y="1746"/>
                    </a:cubicBezTo>
                    <a:cubicBezTo>
                      <a:pt x="3176" y="1729"/>
                      <a:pt x="4334" y="1625"/>
                      <a:pt x="5488" y="1625"/>
                    </a:cubicBezTo>
                    <a:cubicBezTo>
                      <a:pt x="6641" y="1625"/>
                      <a:pt x="7790" y="1729"/>
                      <a:pt x="8931" y="2126"/>
                    </a:cubicBezTo>
                    <a:cubicBezTo>
                      <a:pt x="9064" y="2171"/>
                      <a:pt x="9201" y="2192"/>
                      <a:pt x="9336" y="2192"/>
                    </a:cubicBezTo>
                    <a:cubicBezTo>
                      <a:pt x="9780" y="2192"/>
                      <a:pt x="10194" y="1955"/>
                      <a:pt x="10314" y="1504"/>
                    </a:cubicBezTo>
                    <a:cubicBezTo>
                      <a:pt x="10486" y="813"/>
                      <a:pt x="9761" y="744"/>
                      <a:pt x="9294" y="606"/>
                    </a:cubicBezTo>
                    <a:cubicBezTo>
                      <a:pt x="8746" y="426"/>
                      <a:pt x="8189" y="370"/>
                      <a:pt x="7630" y="370"/>
                    </a:cubicBezTo>
                    <a:cubicBezTo>
                      <a:pt x="6715" y="370"/>
                      <a:pt x="5795" y="519"/>
                      <a:pt x="4900" y="519"/>
                    </a:cubicBezTo>
                    <a:cubicBezTo>
                      <a:pt x="4133" y="519"/>
                      <a:pt x="3384" y="409"/>
                      <a:pt x="26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80;p42">
                <a:extLst>
                  <a:ext uri="{FF2B5EF4-FFF2-40B4-BE49-F238E27FC236}">
                    <a16:creationId xmlns:a16="http://schemas.microsoft.com/office/drawing/2014/main" id="{083083E6-3DA9-575F-00D7-02266AAA1549}"/>
                  </a:ext>
                </a:extLst>
              </p:cNvPr>
              <p:cNvSpPr/>
              <p:nvPr/>
            </p:nvSpPr>
            <p:spPr>
              <a:xfrm>
                <a:off x="5268284" y="8899031"/>
                <a:ext cx="250608" cy="194098"/>
              </a:xfrm>
              <a:custGeom>
                <a:avLst/>
                <a:gdLst/>
                <a:ahLst/>
                <a:cxnLst/>
                <a:rect l="l" t="t" r="r" b="b"/>
                <a:pathLst>
                  <a:path w="5029" h="3895" extrusionOk="0">
                    <a:moveTo>
                      <a:pt x="4062" y="0"/>
                    </a:moveTo>
                    <a:cubicBezTo>
                      <a:pt x="3557" y="0"/>
                      <a:pt x="2937" y="491"/>
                      <a:pt x="2445" y="491"/>
                    </a:cubicBezTo>
                    <a:cubicBezTo>
                      <a:pt x="2234" y="491"/>
                      <a:pt x="2046" y="401"/>
                      <a:pt x="1901" y="144"/>
                    </a:cubicBezTo>
                    <a:cubicBezTo>
                      <a:pt x="0" y="403"/>
                      <a:pt x="570" y="1975"/>
                      <a:pt x="225" y="2960"/>
                    </a:cubicBezTo>
                    <a:cubicBezTo>
                      <a:pt x="38" y="3485"/>
                      <a:pt x="566" y="3894"/>
                      <a:pt x="1172" y="3894"/>
                    </a:cubicBezTo>
                    <a:cubicBezTo>
                      <a:pt x="1185" y="3894"/>
                      <a:pt x="1197" y="3894"/>
                      <a:pt x="1210" y="3894"/>
                    </a:cubicBezTo>
                    <a:cubicBezTo>
                      <a:pt x="2298" y="3876"/>
                      <a:pt x="5029" y="1630"/>
                      <a:pt x="4804" y="783"/>
                    </a:cubicBezTo>
                    <a:cubicBezTo>
                      <a:pt x="4638" y="185"/>
                      <a:pt x="4372" y="0"/>
                      <a:pt x="406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81;p42">
                <a:extLst>
                  <a:ext uri="{FF2B5EF4-FFF2-40B4-BE49-F238E27FC236}">
                    <a16:creationId xmlns:a16="http://schemas.microsoft.com/office/drawing/2014/main" id="{64BDC30B-83CD-F1A6-8718-AEC22ECB6C07}"/>
                  </a:ext>
                </a:extLst>
              </p:cNvPr>
              <p:cNvSpPr/>
              <p:nvPr/>
            </p:nvSpPr>
            <p:spPr>
              <a:xfrm>
                <a:off x="2950011" y="5938572"/>
                <a:ext cx="163650" cy="255242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5122" extrusionOk="0">
                    <a:moveTo>
                      <a:pt x="519" y="1"/>
                    </a:moveTo>
                    <a:lnTo>
                      <a:pt x="380" y="139"/>
                    </a:lnTo>
                    <a:cubicBezTo>
                      <a:pt x="104" y="1452"/>
                      <a:pt x="0" y="2766"/>
                      <a:pt x="380" y="4062"/>
                    </a:cubicBezTo>
                    <a:cubicBezTo>
                      <a:pt x="534" y="4660"/>
                      <a:pt x="796" y="5122"/>
                      <a:pt x="1420" y="5122"/>
                    </a:cubicBezTo>
                    <a:cubicBezTo>
                      <a:pt x="1500" y="5122"/>
                      <a:pt x="1585" y="5114"/>
                      <a:pt x="1676" y="5099"/>
                    </a:cubicBezTo>
                    <a:cubicBezTo>
                      <a:pt x="2471" y="4978"/>
                      <a:pt x="3284" y="4408"/>
                      <a:pt x="3111" y="3734"/>
                    </a:cubicBezTo>
                    <a:cubicBezTo>
                      <a:pt x="2748" y="2213"/>
                      <a:pt x="2108" y="744"/>
                      <a:pt x="5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82;p42">
                <a:extLst>
                  <a:ext uri="{FF2B5EF4-FFF2-40B4-BE49-F238E27FC236}">
                    <a16:creationId xmlns:a16="http://schemas.microsoft.com/office/drawing/2014/main" id="{E5C0047B-EAAE-03E1-ABEE-AC161A71496D}"/>
                  </a:ext>
                </a:extLst>
              </p:cNvPr>
              <p:cNvSpPr/>
              <p:nvPr/>
            </p:nvSpPr>
            <p:spPr>
              <a:xfrm>
                <a:off x="2021646" y="2133911"/>
                <a:ext cx="320423" cy="131857"/>
              </a:xfrm>
              <a:custGeom>
                <a:avLst/>
                <a:gdLst/>
                <a:ahLst/>
                <a:cxnLst/>
                <a:rect l="l" t="t" r="r" b="b"/>
                <a:pathLst>
                  <a:path w="6430" h="2646" extrusionOk="0">
                    <a:moveTo>
                      <a:pt x="1040" y="1"/>
                    </a:moveTo>
                    <a:cubicBezTo>
                      <a:pt x="589" y="1"/>
                      <a:pt x="239" y="358"/>
                      <a:pt x="104" y="814"/>
                    </a:cubicBezTo>
                    <a:cubicBezTo>
                      <a:pt x="1" y="1108"/>
                      <a:pt x="191" y="1419"/>
                      <a:pt x="502" y="1470"/>
                    </a:cubicBezTo>
                    <a:cubicBezTo>
                      <a:pt x="1971" y="1885"/>
                      <a:pt x="3440" y="2283"/>
                      <a:pt x="4736" y="2646"/>
                    </a:cubicBezTo>
                    <a:cubicBezTo>
                      <a:pt x="5427" y="2611"/>
                      <a:pt x="5928" y="2611"/>
                      <a:pt x="6239" y="2127"/>
                    </a:cubicBezTo>
                    <a:cubicBezTo>
                      <a:pt x="6429" y="1851"/>
                      <a:pt x="6308" y="1470"/>
                      <a:pt x="6066" y="1419"/>
                    </a:cubicBezTo>
                    <a:cubicBezTo>
                      <a:pt x="4373" y="1021"/>
                      <a:pt x="2852" y="36"/>
                      <a:pt x="1072" y="2"/>
                    </a:cubicBezTo>
                    <a:cubicBezTo>
                      <a:pt x="1061" y="1"/>
                      <a:pt x="1051" y="1"/>
                      <a:pt x="104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83;p42">
                <a:extLst>
                  <a:ext uri="{FF2B5EF4-FFF2-40B4-BE49-F238E27FC236}">
                    <a16:creationId xmlns:a16="http://schemas.microsoft.com/office/drawing/2014/main" id="{046A797F-F681-35BC-F985-D83CC77F0EF8}"/>
                  </a:ext>
                </a:extLst>
              </p:cNvPr>
              <p:cNvSpPr/>
              <p:nvPr/>
            </p:nvSpPr>
            <p:spPr>
              <a:xfrm>
                <a:off x="-182063" y="2135755"/>
                <a:ext cx="235160" cy="111077"/>
              </a:xfrm>
              <a:custGeom>
                <a:avLst/>
                <a:gdLst/>
                <a:ahLst/>
                <a:cxnLst/>
                <a:rect l="l" t="t" r="r" b="b"/>
                <a:pathLst>
                  <a:path w="4719" h="2229" extrusionOk="0">
                    <a:moveTo>
                      <a:pt x="747" y="0"/>
                    </a:moveTo>
                    <a:cubicBezTo>
                      <a:pt x="407" y="0"/>
                      <a:pt x="65" y="161"/>
                      <a:pt x="18" y="690"/>
                    </a:cubicBezTo>
                    <a:cubicBezTo>
                      <a:pt x="0" y="863"/>
                      <a:pt x="190" y="1053"/>
                      <a:pt x="277" y="1243"/>
                    </a:cubicBezTo>
                    <a:lnTo>
                      <a:pt x="2333" y="2228"/>
                    </a:lnTo>
                    <a:cubicBezTo>
                      <a:pt x="2437" y="2220"/>
                      <a:pt x="2541" y="2220"/>
                      <a:pt x="2644" y="2220"/>
                    </a:cubicBezTo>
                    <a:cubicBezTo>
                      <a:pt x="2748" y="2220"/>
                      <a:pt x="2852" y="2220"/>
                      <a:pt x="2955" y="2211"/>
                    </a:cubicBezTo>
                    <a:cubicBezTo>
                      <a:pt x="3647" y="2142"/>
                      <a:pt x="4718" y="2090"/>
                      <a:pt x="4511" y="1261"/>
                    </a:cubicBezTo>
                    <a:cubicBezTo>
                      <a:pt x="4255" y="308"/>
                      <a:pt x="3582" y="187"/>
                      <a:pt x="2842" y="187"/>
                    </a:cubicBezTo>
                    <a:cubicBezTo>
                      <a:pt x="2589" y="187"/>
                      <a:pt x="2328" y="201"/>
                      <a:pt x="2074" y="201"/>
                    </a:cubicBezTo>
                    <a:cubicBezTo>
                      <a:pt x="1762" y="201"/>
                      <a:pt x="1460" y="180"/>
                      <a:pt x="1193" y="85"/>
                    </a:cubicBezTo>
                    <a:cubicBezTo>
                      <a:pt x="1066" y="36"/>
                      <a:pt x="907" y="0"/>
                      <a:pt x="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84;p42">
                <a:extLst>
                  <a:ext uri="{FF2B5EF4-FFF2-40B4-BE49-F238E27FC236}">
                    <a16:creationId xmlns:a16="http://schemas.microsoft.com/office/drawing/2014/main" id="{0E5BC0FA-70F1-20F4-A524-2778C4D22F16}"/>
                  </a:ext>
                </a:extLst>
              </p:cNvPr>
              <p:cNvSpPr/>
              <p:nvPr/>
            </p:nvSpPr>
            <p:spPr>
              <a:xfrm>
                <a:off x="4763637" y="7048576"/>
                <a:ext cx="254943" cy="152786"/>
              </a:xfrm>
              <a:custGeom>
                <a:avLst/>
                <a:gdLst/>
                <a:ahLst/>
                <a:cxnLst/>
                <a:rect l="l" t="t" r="r" b="b"/>
                <a:pathLst>
                  <a:path w="5116" h="3066" extrusionOk="0">
                    <a:moveTo>
                      <a:pt x="4184" y="1"/>
                    </a:moveTo>
                    <a:cubicBezTo>
                      <a:pt x="4093" y="1"/>
                      <a:pt x="4000" y="13"/>
                      <a:pt x="3906" y="36"/>
                    </a:cubicBezTo>
                    <a:cubicBezTo>
                      <a:pt x="3232" y="209"/>
                      <a:pt x="2575" y="416"/>
                      <a:pt x="1918" y="641"/>
                    </a:cubicBezTo>
                    <a:lnTo>
                      <a:pt x="1936" y="641"/>
                    </a:lnTo>
                    <a:cubicBezTo>
                      <a:pt x="1659" y="848"/>
                      <a:pt x="1383" y="1038"/>
                      <a:pt x="1089" y="1194"/>
                    </a:cubicBezTo>
                    <a:cubicBezTo>
                      <a:pt x="432" y="1505"/>
                      <a:pt x="0" y="2093"/>
                      <a:pt x="311" y="2680"/>
                    </a:cubicBezTo>
                    <a:cubicBezTo>
                      <a:pt x="460" y="2964"/>
                      <a:pt x="650" y="3065"/>
                      <a:pt x="856" y="3065"/>
                    </a:cubicBezTo>
                    <a:cubicBezTo>
                      <a:pt x="1178" y="3065"/>
                      <a:pt x="1537" y="2818"/>
                      <a:pt x="1832" y="2628"/>
                    </a:cubicBezTo>
                    <a:cubicBezTo>
                      <a:pt x="2558" y="2093"/>
                      <a:pt x="3370" y="1695"/>
                      <a:pt x="4234" y="1436"/>
                    </a:cubicBezTo>
                    <a:cubicBezTo>
                      <a:pt x="4631" y="1332"/>
                      <a:pt x="5115" y="1108"/>
                      <a:pt x="4994" y="606"/>
                    </a:cubicBezTo>
                    <a:cubicBezTo>
                      <a:pt x="4883" y="203"/>
                      <a:pt x="4559" y="1"/>
                      <a:pt x="418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85;p42">
                <a:extLst>
                  <a:ext uri="{FF2B5EF4-FFF2-40B4-BE49-F238E27FC236}">
                    <a16:creationId xmlns:a16="http://schemas.microsoft.com/office/drawing/2014/main" id="{DFF7B8A4-EDD3-3980-5EF9-723C49706E60}"/>
                  </a:ext>
                </a:extLst>
              </p:cNvPr>
              <p:cNvSpPr/>
              <p:nvPr/>
            </p:nvSpPr>
            <p:spPr>
              <a:xfrm>
                <a:off x="4847305" y="5057595"/>
                <a:ext cx="135096" cy="187071"/>
              </a:xfrm>
              <a:custGeom>
                <a:avLst/>
                <a:gdLst/>
                <a:ahLst/>
                <a:cxnLst/>
                <a:rect l="l" t="t" r="r" b="b"/>
                <a:pathLst>
                  <a:path w="2711" h="3754" extrusionOk="0">
                    <a:moveTo>
                      <a:pt x="1532" y="0"/>
                    </a:moveTo>
                    <a:cubicBezTo>
                      <a:pt x="1516" y="0"/>
                      <a:pt x="1500" y="0"/>
                      <a:pt x="1484" y="1"/>
                    </a:cubicBezTo>
                    <a:cubicBezTo>
                      <a:pt x="187" y="53"/>
                      <a:pt x="239" y="1332"/>
                      <a:pt x="101" y="2265"/>
                    </a:cubicBezTo>
                    <a:cubicBezTo>
                      <a:pt x="1" y="3066"/>
                      <a:pt x="465" y="3754"/>
                      <a:pt x="1243" y="3754"/>
                    </a:cubicBezTo>
                    <a:cubicBezTo>
                      <a:pt x="1271" y="3754"/>
                      <a:pt x="1299" y="3753"/>
                      <a:pt x="1328" y="3751"/>
                    </a:cubicBezTo>
                    <a:cubicBezTo>
                      <a:pt x="2711" y="3682"/>
                      <a:pt x="1967" y="2403"/>
                      <a:pt x="2313" y="1815"/>
                    </a:cubicBezTo>
                    <a:cubicBezTo>
                      <a:pt x="2228" y="1050"/>
                      <a:pt x="2528" y="0"/>
                      <a:pt x="153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86;p42">
                <a:extLst>
                  <a:ext uri="{FF2B5EF4-FFF2-40B4-BE49-F238E27FC236}">
                    <a16:creationId xmlns:a16="http://schemas.microsoft.com/office/drawing/2014/main" id="{1BCEA463-B465-2A84-DF7E-65062218C070}"/>
                  </a:ext>
                </a:extLst>
              </p:cNvPr>
              <p:cNvSpPr/>
              <p:nvPr/>
            </p:nvSpPr>
            <p:spPr>
              <a:xfrm>
                <a:off x="4832505" y="5849024"/>
                <a:ext cx="150743" cy="193898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3891" extrusionOk="0">
                    <a:moveTo>
                      <a:pt x="2403" y="1"/>
                    </a:moveTo>
                    <a:cubicBezTo>
                      <a:pt x="2178" y="1"/>
                      <a:pt x="1971" y="104"/>
                      <a:pt x="1850" y="277"/>
                    </a:cubicBezTo>
                    <a:cubicBezTo>
                      <a:pt x="1504" y="1193"/>
                      <a:pt x="882" y="1884"/>
                      <a:pt x="277" y="2610"/>
                    </a:cubicBezTo>
                    <a:cubicBezTo>
                      <a:pt x="35" y="2869"/>
                      <a:pt x="1" y="3284"/>
                      <a:pt x="208" y="3578"/>
                    </a:cubicBezTo>
                    <a:cubicBezTo>
                      <a:pt x="326" y="3766"/>
                      <a:pt x="507" y="3890"/>
                      <a:pt x="682" y="3890"/>
                    </a:cubicBezTo>
                    <a:cubicBezTo>
                      <a:pt x="764" y="3890"/>
                      <a:pt x="845" y="3863"/>
                      <a:pt x="916" y="3802"/>
                    </a:cubicBezTo>
                    <a:cubicBezTo>
                      <a:pt x="1815" y="3128"/>
                      <a:pt x="2731" y="2420"/>
                      <a:pt x="3025" y="1452"/>
                    </a:cubicBezTo>
                    <a:cubicBezTo>
                      <a:pt x="2973" y="744"/>
                      <a:pt x="2921" y="225"/>
                      <a:pt x="240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87;p42">
                <a:extLst>
                  <a:ext uri="{FF2B5EF4-FFF2-40B4-BE49-F238E27FC236}">
                    <a16:creationId xmlns:a16="http://schemas.microsoft.com/office/drawing/2014/main" id="{FEF52491-A604-3FE5-1AE1-1EE11D7E16B3}"/>
                  </a:ext>
                </a:extLst>
              </p:cNvPr>
              <p:cNvSpPr/>
              <p:nvPr/>
            </p:nvSpPr>
            <p:spPr>
              <a:xfrm>
                <a:off x="578319" y="2128778"/>
                <a:ext cx="222253" cy="94333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1893" extrusionOk="0">
                    <a:moveTo>
                      <a:pt x="1539" y="105"/>
                    </a:moveTo>
                    <a:cubicBezTo>
                      <a:pt x="969" y="243"/>
                      <a:pt x="139" y="1"/>
                      <a:pt x="70" y="744"/>
                    </a:cubicBezTo>
                    <a:cubicBezTo>
                      <a:pt x="1" y="1418"/>
                      <a:pt x="813" y="1418"/>
                      <a:pt x="1332" y="1556"/>
                    </a:cubicBezTo>
                    <a:cubicBezTo>
                      <a:pt x="1764" y="1677"/>
                      <a:pt x="2213" y="1764"/>
                      <a:pt x="2645" y="1815"/>
                    </a:cubicBezTo>
                    <a:cubicBezTo>
                      <a:pt x="2898" y="1847"/>
                      <a:pt x="3179" y="1893"/>
                      <a:pt x="3440" y="1893"/>
                    </a:cubicBezTo>
                    <a:cubicBezTo>
                      <a:pt x="3890" y="1893"/>
                      <a:pt x="4279" y="1756"/>
                      <a:pt x="4356" y="1176"/>
                    </a:cubicBezTo>
                    <a:cubicBezTo>
                      <a:pt x="4459" y="346"/>
                      <a:pt x="3561" y="416"/>
                      <a:pt x="2956" y="329"/>
                    </a:cubicBezTo>
                    <a:lnTo>
                      <a:pt x="1539" y="10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388;p42">
                <a:extLst>
                  <a:ext uri="{FF2B5EF4-FFF2-40B4-BE49-F238E27FC236}">
                    <a16:creationId xmlns:a16="http://schemas.microsoft.com/office/drawing/2014/main" id="{45CC3404-1DEB-E5BC-BAD7-D4C67F9168E0}"/>
                  </a:ext>
                </a:extLst>
              </p:cNvPr>
              <p:cNvSpPr/>
              <p:nvPr/>
            </p:nvSpPr>
            <p:spPr>
              <a:xfrm>
                <a:off x="6694867" y="7726638"/>
                <a:ext cx="147654" cy="159564"/>
              </a:xfrm>
              <a:custGeom>
                <a:avLst/>
                <a:gdLst/>
                <a:ahLst/>
                <a:cxnLst/>
                <a:rect l="l" t="t" r="r" b="b"/>
                <a:pathLst>
                  <a:path w="2963" h="3202" extrusionOk="0">
                    <a:moveTo>
                      <a:pt x="573" y="1"/>
                    </a:moveTo>
                    <a:cubicBezTo>
                      <a:pt x="233" y="1"/>
                      <a:pt x="0" y="333"/>
                      <a:pt x="59" y="704"/>
                    </a:cubicBezTo>
                    <a:cubicBezTo>
                      <a:pt x="284" y="1965"/>
                      <a:pt x="1096" y="2777"/>
                      <a:pt x="2289" y="3175"/>
                    </a:cubicBezTo>
                    <a:cubicBezTo>
                      <a:pt x="2343" y="3193"/>
                      <a:pt x="2395" y="3202"/>
                      <a:pt x="2445" y="3202"/>
                    </a:cubicBezTo>
                    <a:cubicBezTo>
                      <a:pt x="2729" y="3202"/>
                      <a:pt x="2933" y="2914"/>
                      <a:pt x="2963" y="2414"/>
                    </a:cubicBezTo>
                    <a:cubicBezTo>
                      <a:pt x="2341" y="1619"/>
                      <a:pt x="1960" y="427"/>
                      <a:pt x="751" y="30"/>
                    </a:cubicBezTo>
                    <a:cubicBezTo>
                      <a:pt x="689" y="10"/>
                      <a:pt x="630" y="1"/>
                      <a:pt x="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89;p42">
                <a:extLst>
                  <a:ext uri="{FF2B5EF4-FFF2-40B4-BE49-F238E27FC236}">
                    <a16:creationId xmlns:a16="http://schemas.microsoft.com/office/drawing/2014/main" id="{36A00065-50C5-A8C8-082E-8C535D868DF5}"/>
                  </a:ext>
                </a:extLst>
              </p:cNvPr>
              <p:cNvSpPr/>
              <p:nvPr/>
            </p:nvSpPr>
            <p:spPr>
              <a:xfrm>
                <a:off x="5356187" y="6361245"/>
                <a:ext cx="131707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2643" h="3192" extrusionOk="0">
                    <a:moveTo>
                      <a:pt x="1295" y="1"/>
                    </a:moveTo>
                    <a:cubicBezTo>
                      <a:pt x="1273" y="1"/>
                      <a:pt x="1250" y="2"/>
                      <a:pt x="1226" y="4"/>
                    </a:cubicBezTo>
                    <a:cubicBezTo>
                      <a:pt x="275" y="108"/>
                      <a:pt x="51" y="954"/>
                      <a:pt x="33" y="1732"/>
                    </a:cubicBezTo>
                    <a:cubicBezTo>
                      <a:pt x="1" y="2354"/>
                      <a:pt x="200" y="3192"/>
                      <a:pt x="910" y="3192"/>
                    </a:cubicBezTo>
                    <a:cubicBezTo>
                      <a:pt x="950" y="3192"/>
                      <a:pt x="992" y="3189"/>
                      <a:pt x="1036" y="3184"/>
                    </a:cubicBezTo>
                    <a:cubicBezTo>
                      <a:pt x="2643" y="2959"/>
                      <a:pt x="1640" y="1767"/>
                      <a:pt x="1640" y="1110"/>
                    </a:cubicBezTo>
                    <a:cubicBezTo>
                      <a:pt x="1740" y="547"/>
                      <a:pt x="1792" y="1"/>
                      <a:pt x="129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90;p42">
                <a:extLst>
                  <a:ext uri="{FF2B5EF4-FFF2-40B4-BE49-F238E27FC236}">
                    <a16:creationId xmlns:a16="http://schemas.microsoft.com/office/drawing/2014/main" id="{D6D6E8FC-61A5-FFDF-25D4-64364CC65465}"/>
                  </a:ext>
                </a:extLst>
              </p:cNvPr>
              <p:cNvSpPr/>
              <p:nvPr/>
            </p:nvSpPr>
            <p:spPr>
              <a:xfrm>
                <a:off x="843574" y="2113280"/>
                <a:ext cx="173866" cy="99964"/>
              </a:xfrm>
              <a:custGeom>
                <a:avLst/>
                <a:gdLst/>
                <a:ahLst/>
                <a:cxnLst/>
                <a:rect l="l" t="t" r="r" b="b"/>
                <a:pathLst>
                  <a:path w="3489" h="2006" extrusionOk="0">
                    <a:moveTo>
                      <a:pt x="2519" y="46"/>
                    </a:moveTo>
                    <a:cubicBezTo>
                      <a:pt x="2407" y="46"/>
                      <a:pt x="2296" y="60"/>
                      <a:pt x="2195" y="87"/>
                    </a:cubicBezTo>
                    <a:cubicBezTo>
                      <a:pt x="1435" y="312"/>
                      <a:pt x="191" y="1"/>
                      <a:pt x="87" y="1107"/>
                    </a:cubicBezTo>
                    <a:cubicBezTo>
                      <a:pt x="1" y="1798"/>
                      <a:pt x="986" y="1746"/>
                      <a:pt x="1642" y="1781"/>
                    </a:cubicBezTo>
                    <a:cubicBezTo>
                      <a:pt x="2299" y="1556"/>
                      <a:pt x="3422" y="2005"/>
                      <a:pt x="3474" y="813"/>
                    </a:cubicBezTo>
                    <a:cubicBezTo>
                      <a:pt x="3488" y="284"/>
                      <a:pt x="2986" y="46"/>
                      <a:pt x="2519" y="4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91;p42">
                <a:extLst>
                  <a:ext uri="{FF2B5EF4-FFF2-40B4-BE49-F238E27FC236}">
                    <a16:creationId xmlns:a16="http://schemas.microsoft.com/office/drawing/2014/main" id="{3C97063C-0ECE-6459-8F91-B87BA8F3E337}"/>
                  </a:ext>
                </a:extLst>
              </p:cNvPr>
              <p:cNvSpPr/>
              <p:nvPr/>
            </p:nvSpPr>
            <p:spPr>
              <a:xfrm>
                <a:off x="5463076" y="2545622"/>
                <a:ext cx="161607" cy="83320"/>
              </a:xfrm>
              <a:custGeom>
                <a:avLst/>
                <a:gdLst/>
                <a:ahLst/>
                <a:cxnLst/>
                <a:rect l="l" t="t" r="r" b="b"/>
                <a:pathLst>
                  <a:path w="3243" h="1672" extrusionOk="0">
                    <a:moveTo>
                      <a:pt x="1466" y="121"/>
                    </a:moveTo>
                    <a:cubicBezTo>
                      <a:pt x="1366" y="163"/>
                      <a:pt x="1241" y="173"/>
                      <a:pt x="1106" y="173"/>
                    </a:cubicBezTo>
                    <a:cubicBezTo>
                      <a:pt x="987" y="173"/>
                      <a:pt x="861" y="165"/>
                      <a:pt x="738" y="165"/>
                    </a:cubicBezTo>
                    <a:cubicBezTo>
                      <a:pt x="371" y="165"/>
                      <a:pt x="34" y="234"/>
                      <a:pt x="14" y="778"/>
                    </a:cubicBezTo>
                    <a:cubicBezTo>
                      <a:pt x="0" y="1593"/>
                      <a:pt x="628" y="1660"/>
                      <a:pt x="1232" y="1660"/>
                    </a:cubicBezTo>
                    <a:cubicBezTo>
                      <a:pt x="1352" y="1660"/>
                      <a:pt x="1472" y="1658"/>
                      <a:pt x="1585" y="1658"/>
                    </a:cubicBezTo>
                    <a:cubicBezTo>
                      <a:pt x="1627" y="1658"/>
                      <a:pt x="1668" y="1658"/>
                      <a:pt x="1708" y="1659"/>
                    </a:cubicBezTo>
                    <a:cubicBezTo>
                      <a:pt x="1826" y="1666"/>
                      <a:pt x="1954" y="1672"/>
                      <a:pt x="2085" y="1672"/>
                    </a:cubicBezTo>
                    <a:cubicBezTo>
                      <a:pt x="2644" y="1672"/>
                      <a:pt x="3242" y="1563"/>
                      <a:pt x="3228" y="933"/>
                    </a:cubicBezTo>
                    <a:cubicBezTo>
                      <a:pt x="3194" y="0"/>
                      <a:pt x="2209" y="207"/>
                      <a:pt x="1466" y="12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92;p42">
                <a:extLst>
                  <a:ext uri="{FF2B5EF4-FFF2-40B4-BE49-F238E27FC236}">
                    <a16:creationId xmlns:a16="http://schemas.microsoft.com/office/drawing/2014/main" id="{0A4169FD-2C96-D586-7FD7-FA478B737F83}"/>
                  </a:ext>
                </a:extLst>
              </p:cNvPr>
              <p:cNvSpPr/>
              <p:nvPr/>
            </p:nvSpPr>
            <p:spPr>
              <a:xfrm>
                <a:off x="2362943" y="2207811"/>
                <a:ext cx="162554" cy="93635"/>
              </a:xfrm>
              <a:custGeom>
                <a:avLst/>
                <a:gdLst/>
                <a:ahLst/>
                <a:cxnLst/>
                <a:rect l="l" t="t" r="r" b="b"/>
                <a:pathLst>
                  <a:path w="3262" h="1879" extrusionOk="0">
                    <a:moveTo>
                      <a:pt x="1625" y="1"/>
                    </a:moveTo>
                    <a:cubicBezTo>
                      <a:pt x="803" y="1"/>
                      <a:pt x="279" y="461"/>
                      <a:pt x="99" y="1249"/>
                    </a:cubicBezTo>
                    <a:cubicBezTo>
                      <a:pt x="0" y="1616"/>
                      <a:pt x="339" y="1879"/>
                      <a:pt x="645" y="1879"/>
                    </a:cubicBezTo>
                    <a:cubicBezTo>
                      <a:pt x="714" y="1879"/>
                      <a:pt x="781" y="1865"/>
                      <a:pt x="842" y="1837"/>
                    </a:cubicBezTo>
                    <a:cubicBezTo>
                      <a:pt x="1620" y="1474"/>
                      <a:pt x="2829" y="1750"/>
                      <a:pt x="3106" y="800"/>
                    </a:cubicBezTo>
                    <a:cubicBezTo>
                      <a:pt x="3261" y="229"/>
                      <a:pt x="2363" y="22"/>
                      <a:pt x="1758" y="5"/>
                    </a:cubicBezTo>
                    <a:cubicBezTo>
                      <a:pt x="1713" y="2"/>
                      <a:pt x="1668" y="1"/>
                      <a:pt x="16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93;p42">
                <a:extLst>
                  <a:ext uri="{FF2B5EF4-FFF2-40B4-BE49-F238E27FC236}">
                    <a16:creationId xmlns:a16="http://schemas.microsoft.com/office/drawing/2014/main" id="{935C2397-6B0B-6316-8CDC-07E6DCA46B9B}"/>
                  </a:ext>
                </a:extLst>
              </p:cNvPr>
              <p:cNvSpPr/>
              <p:nvPr/>
            </p:nvSpPr>
            <p:spPr>
              <a:xfrm>
                <a:off x="5035121" y="6728257"/>
                <a:ext cx="155079" cy="80180"/>
              </a:xfrm>
              <a:custGeom>
                <a:avLst/>
                <a:gdLst/>
                <a:ahLst/>
                <a:cxnLst/>
                <a:rect l="l" t="t" r="r" b="b"/>
                <a:pathLst>
                  <a:path w="3112" h="1609" extrusionOk="0">
                    <a:moveTo>
                      <a:pt x="843" y="80"/>
                    </a:moveTo>
                    <a:cubicBezTo>
                      <a:pt x="352" y="80"/>
                      <a:pt x="1" y="466"/>
                      <a:pt x="65" y="882"/>
                    </a:cubicBezTo>
                    <a:cubicBezTo>
                      <a:pt x="161" y="1545"/>
                      <a:pt x="602" y="1578"/>
                      <a:pt x="1054" y="1578"/>
                    </a:cubicBezTo>
                    <a:cubicBezTo>
                      <a:pt x="1103" y="1578"/>
                      <a:pt x="1152" y="1577"/>
                      <a:pt x="1201" y="1577"/>
                    </a:cubicBezTo>
                    <a:cubicBezTo>
                      <a:pt x="1347" y="1577"/>
                      <a:pt x="1491" y="1581"/>
                      <a:pt x="1620" y="1608"/>
                    </a:cubicBezTo>
                    <a:cubicBezTo>
                      <a:pt x="1746" y="1549"/>
                      <a:pt x="1903" y="1535"/>
                      <a:pt x="2065" y="1535"/>
                    </a:cubicBezTo>
                    <a:cubicBezTo>
                      <a:pt x="2212" y="1535"/>
                      <a:pt x="2363" y="1547"/>
                      <a:pt x="2502" y="1547"/>
                    </a:cubicBezTo>
                    <a:cubicBezTo>
                      <a:pt x="2845" y="1547"/>
                      <a:pt x="3112" y="1478"/>
                      <a:pt x="3037" y="1003"/>
                    </a:cubicBezTo>
                    <a:cubicBezTo>
                      <a:pt x="2882" y="1"/>
                      <a:pt x="1741" y="191"/>
                      <a:pt x="963" y="87"/>
                    </a:cubicBezTo>
                    <a:cubicBezTo>
                      <a:pt x="923" y="82"/>
                      <a:pt x="882" y="80"/>
                      <a:pt x="843" y="8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94;p42">
                <a:extLst>
                  <a:ext uri="{FF2B5EF4-FFF2-40B4-BE49-F238E27FC236}">
                    <a16:creationId xmlns:a16="http://schemas.microsoft.com/office/drawing/2014/main" id="{AED5CF52-F5A9-16FB-8511-1E866F96AFAA}"/>
                  </a:ext>
                </a:extLst>
              </p:cNvPr>
              <p:cNvSpPr/>
              <p:nvPr/>
            </p:nvSpPr>
            <p:spPr>
              <a:xfrm>
                <a:off x="1056305" y="2132217"/>
                <a:ext cx="123634" cy="79284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1591" extrusionOk="0">
                    <a:moveTo>
                      <a:pt x="1811" y="155"/>
                    </a:moveTo>
                    <a:cubicBezTo>
                      <a:pt x="1713" y="155"/>
                      <a:pt x="1613" y="168"/>
                      <a:pt x="1521" y="191"/>
                    </a:cubicBezTo>
                    <a:cubicBezTo>
                      <a:pt x="985" y="312"/>
                      <a:pt x="121" y="1"/>
                      <a:pt x="52" y="917"/>
                    </a:cubicBezTo>
                    <a:cubicBezTo>
                      <a:pt x="0" y="1487"/>
                      <a:pt x="536" y="1574"/>
                      <a:pt x="1054" y="1591"/>
                    </a:cubicBezTo>
                    <a:cubicBezTo>
                      <a:pt x="1573" y="1418"/>
                      <a:pt x="2385" y="1556"/>
                      <a:pt x="2454" y="727"/>
                    </a:cubicBezTo>
                    <a:cubicBezTo>
                      <a:pt x="2481" y="311"/>
                      <a:pt x="2153" y="155"/>
                      <a:pt x="1811" y="15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95;p42">
                <a:extLst>
                  <a:ext uri="{FF2B5EF4-FFF2-40B4-BE49-F238E27FC236}">
                    <a16:creationId xmlns:a16="http://schemas.microsoft.com/office/drawing/2014/main" id="{527AB6C8-B3D0-716B-55FC-548D0421ACF0}"/>
                  </a:ext>
                </a:extLst>
              </p:cNvPr>
              <p:cNvSpPr/>
              <p:nvPr/>
            </p:nvSpPr>
            <p:spPr>
              <a:xfrm>
                <a:off x="-3496721" y="2147764"/>
                <a:ext cx="1036915" cy="189463"/>
              </a:xfrm>
              <a:custGeom>
                <a:avLst/>
                <a:gdLst/>
                <a:ahLst/>
                <a:cxnLst/>
                <a:rect l="l" t="t" r="r" b="b"/>
                <a:pathLst>
                  <a:path w="20808" h="3802" extrusionOk="0">
                    <a:moveTo>
                      <a:pt x="20756" y="0"/>
                    </a:moveTo>
                    <a:lnTo>
                      <a:pt x="20738" y="17"/>
                    </a:lnTo>
                    <a:lnTo>
                      <a:pt x="20773" y="17"/>
                    </a:lnTo>
                    <a:lnTo>
                      <a:pt x="20808" y="0"/>
                    </a:lnTo>
                    <a:close/>
                    <a:moveTo>
                      <a:pt x="1" y="3785"/>
                    </a:moveTo>
                    <a:lnTo>
                      <a:pt x="1" y="3802"/>
                    </a:lnTo>
                    <a:lnTo>
                      <a:pt x="18" y="3802"/>
                    </a:lnTo>
                    <a:lnTo>
                      <a:pt x="18" y="378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96;p42">
                <a:extLst>
                  <a:ext uri="{FF2B5EF4-FFF2-40B4-BE49-F238E27FC236}">
                    <a16:creationId xmlns:a16="http://schemas.microsoft.com/office/drawing/2014/main" id="{4605F8EB-EB9B-E8D4-69AB-ECAD95BAB259}"/>
                  </a:ext>
                </a:extLst>
              </p:cNvPr>
              <p:cNvSpPr/>
              <p:nvPr/>
            </p:nvSpPr>
            <p:spPr>
              <a:xfrm>
                <a:off x="-7218704" y="2037636"/>
                <a:ext cx="6443442" cy="7579125"/>
              </a:xfrm>
              <a:custGeom>
                <a:avLst/>
                <a:gdLst/>
                <a:ahLst/>
                <a:cxnLst/>
                <a:rect l="l" t="t" r="r" b="b"/>
                <a:pathLst>
                  <a:path w="129302" h="152092" extrusionOk="0">
                    <a:moveTo>
                      <a:pt x="97270" y="1644"/>
                    </a:moveTo>
                    <a:cubicBezTo>
                      <a:pt x="97347" y="1644"/>
                      <a:pt x="97424" y="1648"/>
                      <a:pt x="97503" y="1657"/>
                    </a:cubicBezTo>
                    <a:cubicBezTo>
                      <a:pt x="97555" y="1674"/>
                      <a:pt x="97607" y="1692"/>
                      <a:pt x="97642" y="1709"/>
                    </a:cubicBezTo>
                    <a:lnTo>
                      <a:pt x="95601" y="2170"/>
                    </a:lnTo>
                    <a:lnTo>
                      <a:pt x="95601" y="2170"/>
                    </a:lnTo>
                    <a:cubicBezTo>
                      <a:pt x="96129" y="1917"/>
                      <a:pt x="96661" y="1644"/>
                      <a:pt x="97270" y="1644"/>
                    </a:cubicBezTo>
                    <a:close/>
                    <a:moveTo>
                      <a:pt x="95473" y="2210"/>
                    </a:moveTo>
                    <a:lnTo>
                      <a:pt x="95447" y="2227"/>
                    </a:lnTo>
                    <a:lnTo>
                      <a:pt x="95429" y="2227"/>
                    </a:lnTo>
                    <a:lnTo>
                      <a:pt x="95464" y="2210"/>
                    </a:lnTo>
                    <a:close/>
                    <a:moveTo>
                      <a:pt x="68358" y="8951"/>
                    </a:moveTo>
                    <a:cubicBezTo>
                      <a:pt x="68553" y="8951"/>
                      <a:pt x="68761" y="9049"/>
                      <a:pt x="68989" y="9313"/>
                    </a:cubicBezTo>
                    <a:cubicBezTo>
                      <a:pt x="69208" y="9280"/>
                      <a:pt x="69420" y="9268"/>
                      <a:pt x="69634" y="9268"/>
                    </a:cubicBezTo>
                    <a:cubicBezTo>
                      <a:pt x="69758" y="9268"/>
                      <a:pt x="69882" y="9272"/>
                      <a:pt x="70008" y="9278"/>
                    </a:cubicBezTo>
                    <a:cubicBezTo>
                      <a:pt x="70061" y="9286"/>
                      <a:pt x="70117" y="9289"/>
                      <a:pt x="70177" y="9289"/>
                    </a:cubicBezTo>
                    <a:cubicBezTo>
                      <a:pt x="70522" y="9289"/>
                      <a:pt x="70965" y="9176"/>
                      <a:pt x="71318" y="9176"/>
                    </a:cubicBezTo>
                    <a:cubicBezTo>
                      <a:pt x="71841" y="9176"/>
                      <a:pt x="72167" y="9425"/>
                      <a:pt x="71685" y="10661"/>
                    </a:cubicBezTo>
                    <a:cubicBezTo>
                      <a:pt x="71581" y="10937"/>
                      <a:pt x="71823" y="11265"/>
                      <a:pt x="72151" y="11386"/>
                    </a:cubicBezTo>
                    <a:cubicBezTo>
                      <a:pt x="72428" y="11438"/>
                      <a:pt x="72722" y="11490"/>
                      <a:pt x="72998" y="11507"/>
                    </a:cubicBezTo>
                    <a:cubicBezTo>
                      <a:pt x="72652" y="11922"/>
                      <a:pt x="72359" y="12406"/>
                      <a:pt x="71927" y="12717"/>
                    </a:cubicBezTo>
                    <a:cubicBezTo>
                      <a:pt x="71831" y="12786"/>
                      <a:pt x="71741" y="12813"/>
                      <a:pt x="71654" y="12813"/>
                    </a:cubicBezTo>
                    <a:cubicBezTo>
                      <a:pt x="71349" y="12813"/>
                      <a:pt x="71090" y="12473"/>
                      <a:pt x="70821" y="12406"/>
                    </a:cubicBezTo>
                    <a:cubicBezTo>
                      <a:pt x="69127" y="11939"/>
                      <a:pt x="69334" y="10488"/>
                      <a:pt x="68989" y="9313"/>
                    </a:cubicBezTo>
                    <a:lnTo>
                      <a:pt x="67330" y="9520"/>
                    </a:lnTo>
                    <a:cubicBezTo>
                      <a:pt x="67668" y="9295"/>
                      <a:pt x="67992" y="8951"/>
                      <a:pt x="68358" y="8951"/>
                    </a:cubicBezTo>
                    <a:close/>
                    <a:moveTo>
                      <a:pt x="51546" y="12467"/>
                    </a:moveTo>
                    <a:cubicBezTo>
                      <a:pt x="51593" y="12467"/>
                      <a:pt x="51647" y="12470"/>
                      <a:pt x="51707" y="12475"/>
                    </a:cubicBezTo>
                    <a:cubicBezTo>
                      <a:pt x="51897" y="12648"/>
                      <a:pt x="52157" y="12890"/>
                      <a:pt x="52433" y="13115"/>
                    </a:cubicBezTo>
                    <a:cubicBezTo>
                      <a:pt x="52260" y="13270"/>
                      <a:pt x="52053" y="13374"/>
                      <a:pt x="51845" y="13460"/>
                    </a:cubicBezTo>
                    <a:cubicBezTo>
                      <a:pt x="51802" y="13467"/>
                      <a:pt x="51764" y="13470"/>
                      <a:pt x="51729" y="13470"/>
                    </a:cubicBezTo>
                    <a:cubicBezTo>
                      <a:pt x="51300" y="13470"/>
                      <a:pt x="51439" y="13007"/>
                      <a:pt x="51327" y="12752"/>
                    </a:cubicBezTo>
                    <a:cubicBezTo>
                      <a:pt x="51225" y="12548"/>
                      <a:pt x="51295" y="12467"/>
                      <a:pt x="51546" y="12467"/>
                    </a:cubicBezTo>
                    <a:close/>
                    <a:moveTo>
                      <a:pt x="55481" y="12549"/>
                    </a:moveTo>
                    <a:cubicBezTo>
                      <a:pt x="55526" y="12549"/>
                      <a:pt x="55570" y="12553"/>
                      <a:pt x="55613" y="12562"/>
                    </a:cubicBezTo>
                    <a:lnTo>
                      <a:pt x="54576" y="13789"/>
                    </a:lnTo>
                    <a:lnTo>
                      <a:pt x="53954" y="13184"/>
                    </a:lnTo>
                    <a:cubicBezTo>
                      <a:pt x="54420" y="12976"/>
                      <a:pt x="54870" y="12752"/>
                      <a:pt x="55336" y="12562"/>
                    </a:cubicBezTo>
                    <a:cubicBezTo>
                      <a:pt x="55388" y="12553"/>
                      <a:pt x="55436" y="12549"/>
                      <a:pt x="55481" y="12549"/>
                    </a:cubicBezTo>
                    <a:close/>
                    <a:moveTo>
                      <a:pt x="116966" y="0"/>
                    </a:moveTo>
                    <a:cubicBezTo>
                      <a:pt x="112339" y="0"/>
                      <a:pt x="107712" y="747"/>
                      <a:pt x="103085" y="1035"/>
                    </a:cubicBezTo>
                    <a:cubicBezTo>
                      <a:pt x="101910" y="1104"/>
                      <a:pt x="100735" y="983"/>
                      <a:pt x="99542" y="1260"/>
                    </a:cubicBezTo>
                    <a:cubicBezTo>
                      <a:pt x="99533" y="1262"/>
                      <a:pt x="99523" y="1263"/>
                      <a:pt x="99512" y="1263"/>
                    </a:cubicBezTo>
                    <a:cubicBezTo>
                      <a:pt x="99194" y="1263"/>
                      <a:pt x="98389" y="307"/>
                      <a:pt x="97503" y="240"/>
                    </a:cubicBezTo>
                    <a:cubicBezTo>
                      <a:pt x="96554" y="172"/>
                      <a:pt x="95607" y="143"/>
                      <a:pt x="94661" y="143"/>
                    </a:cubicBezTo>
                    <a:cubicBezTo>
                      <a:pt x="91541" y="143"/>
                      <a:pt x="88432" y="459"/>
                      <a:pt x="85303" y="724"/>
                    </a:cubicBezTo>
                    <a:cubicBezTo>
                      <a:pt x="83379" y="875"/>
                      <a:pt x="81549" y="1637"/>
                      <a:pt x="79578" y="1637"/>
                    </a:cubicBezTo>
                    <a:cubicBezTo>
                      <a:pt x="79300" y="1637"/>
                      <a:pt x="79020" y="1622"/>
                      <a:pt x="78736" y="1588"/>
                    </a:cubicBezTo>
                    <a:cubicBezTo>
                      <a:pt x="78573" y="1568"/>
                      <a:pt x="78403" y="1557"/>
                      <a:pt x="78229" y="1557"/>
                    </a:cubicBezTo>
                    <a:cubicBezTo>
                      <a:pt x="77349" y="1557"/>
                      <a:pt x="76386" y="1840"/>
                      <a:pt x="75953" y="2677"/>
                    </a:cubicBezTo>
                    <a:cubicBezTo>
                      <a:pt x="75538" y="3489"/>
                      <a:pt x="76333" y="4163"/>
                      <a:pt x="76956" y="4750"/>
                    </a:cubicBezTo>
                    <a:cubicBezTo>
                      <a:pt x="77215" y="4992"/>
                      <a:pt x="77232" y="5511"/>
                      <a:pt x="77370" y="5891"/>
                    </a:cubicBezTo>
                    <a:cubicBezTo>
                      <a:pt x="77348" y="5890"/>
                      <a:pt x="77325" y="5889"/>
                      <a:pt x="77301" y="5889"/>
                    </a:cubicBezTo>
                    <a:cubicBezTo>
                      <a:pt x="77154" y="5889"/>
                      <a:pt x="76988" y="5912"/>
                      <a:pt x="76844" y="5912"/>
                    </a:cubicBezTo>
                    <a:cubicBezTo>
                      <a:pt x="76726" y="5912"/>
                      <a:pt x="76623" y="5896"/>
                      <a:pt x="76558" y="5839"/>
                    </a:cubicBezTo>
                    <a:cubicBezTo>
                      <a:pt x="76285" y="5586"/>
                      <a:pt x="76034" y="5489"/>
                      <a:pt x="75796" y="5489"/>
                    </a:cubicBezTo>
                    <a:cubicBezTo>
                      <a:pt x="75417" y="5489"/>
                      <a:pt x="75070" y="5733"/>
                      <a:pt x="74709" y="5977"/>
                    </a:cubicBezTo>
                    <a:lnTo>
                      <a:pt x="74709" y="5995"/>
                    </a:lnTo>
                    <a:lnTo>
                      <a:pt x="74692" y="5995"/>
                    </a:lnTo>
                    <a:cubicBezTo>
                      <a:pt x="74415" y="6358"/>
                      <a:pt x="73707" y="6479"/>
                      <a:pt x="73897" y="7066"/>
                    </a:cubicBezTo>
                    <a:cubicBezTo>
                      <a:pt x="74104" y="7654"/>
                      <a:pt x="74761" y="7671"/>
                      <a:pt x="75331" y="7723"/>
                    </a:cubicBezTo>
                    <a:lnTo>
                      <a:pt x="75625" y="7723"/>
                    </a:lnTo>
                    <a:lnTo>
                      <a:pt x="77146" y="7982"/>
                    </a:lnTo>
                    <a:cubicBezTo>
                      <a:pt x="76904" y="8068"/>
                      <a:pt x="76662" y="8120"/>
                      <a:pt x="76403" y="8120"/>
                    </a:cubicBezTo>
                    <a:cubicBezTo>
                      <a:pt x="76178" y="8103"/>
                      <a:pt x="75970" y="7930"/>
                      <a:pt x="75729" y="7861"/>
                    </a:cubicBezTo>
                    <a:cubicBezTo>
                      <a:pt x="75594" y="7823"/>
                      <a:pt x="75464" y="7807"/>
                      <a:pt x="75337" y="7807"/>
                    </a:cubicBezTo>
                    <a:cubicBezTo>
                      <a:pt x="74777" y="7807"/>
                      <a:pt x="74273" y="8116"/>
                      <a:pt x="73724" y="8172"/>
                    </a:cubicBezTo>
                    <a:cubicBezTo>
                      <a:pt x="73717" y="8173"/>
                      <a:pt x="73710" y="8174"/>
                      <a:pt x="73702" y="8174"/>
                    </a:cubicBezTo>
                    <a:cubicBezTo>
                      <a:pt x="73450" y="8174"/>
                      <a:pt x="72913" y="7613"/>
                      <a:pt x="72946" y="7394"/>
                    </a:cubicBezTo>
                    <a:cubicBezTo>
                      <a:pt x="73102" y="6479"/>
                      <a:pt x="73810" y="6098"/>
                      <a:pt x="74674" y="5995"/>
                    </a:cubicBezTo>
                    <a:lnTo>
                      <a:pt x="74674" y="5977"/>
                    </a:lnTo>
                    <a:cubicBezTo>
                      <a:pt x="74726" y="5545"/>
                      <a:pt x="74830" y="5113"/>
                      <a:pt x="74951" y="4681"/>
                    </a:cubicBezTo>
                    <a:cubicBezTo>
                      <a:pt x="75072" y="4370"/>
                      <a:pt x="75435" y="4076"/>
                      <a:pt x="75124" y="3748"/>
                    </a:cubicBezTo>
                    <a:cubicBezTo>
                      <a:pt x="74832" y="3467"/>
                      <a:pt x="74483" y="3396"/>
                      <a:pt x="74119" y="3396"/>
                    </a:cubicBezTo>
                    <a:cubicBezTo>
                      <a:pt x="73856" y="3396"/>
                      <a:pt x="73587" y="3433"/>
                      <a:pt x="73326" y="3454"/>
                    </a:cubicBezTo>
                    <a:cubicBezTo>
                      <a:pt x="72946" y="3506"/>
                      <a:pt x="72756" y="3748"/>
                      <a:pt x="72704" y="4180"/>
                    </a:cubicBezTo>
                    <a:cubicBezTo>
                      <a:pt x="72601" y="5252"/>
                      <a:pt x="72134" y="6098"/>
                      <a:pt x="70959" y="6340"/>
                    </a:cubicBezTo>
                    <a:cubicBezTo>
                      <a:pt x="70855" y="6427"/>
                      <a:pt x="70769" y="6513"/>
                      <a:pt x="70665" y="6617"/>
                    </a:cubicBezTo>
                    <a:cubicBezTo>
                      <a:pt x="70786" y="6859"/>
                      <a:pt x="70924" y="7083"/>
                      <a:pt x="71097" y="7291"/>
                    </a:cubicBezTo>
                    <a:cubicBezTo>
                      <a:pt x="71304" y="7412"/>
                      <a:pt x="71546" y="7515"/>
                      <a:pt x="71788" y="7567"/>
                    </a:cubicBezTo>
                    <a:cubicBezTo>
                      <a:pt x="71650" y="7550"/>
                      <a:pt x="71512" y="7541"/>
                      <a:pt x="71374" y="7541"/>
                    </a:cubicBezTo>
                    <a:cubicBezTo>
                      <a:pt x="71235" y="7541"/>
                      <a:pt x="71097" y="7550"/>
                      <a:pt x="70959" y="7567"/>
                    </a:cubicBezTo>
                    <a:cubicBezTo>
                      <a:pt x="70569" y="7671"/>
                      <a:pt x="70173" y="7708"/>
                      <a:pt x="69775" y="7708"/>
                    </a:cubicBezTo>
                    <a:cubicBezTo>
                      <a:pt x="68812" y="7708"/>
                      <a:pt x="67832" y="7494"/>
                      <a:pt x="66868" y="7494"/>
                    </a:cubicBezTo>
                    <a:cubicBezTo>
                      <a:pt x="66108" y="7494"/>
                      <a:pt x="65357" y="7627"/>
                      <a:pt x="64634" y="8103"/>
                    </a:cubicBezTo>
                    <a:cubicBezTo>
                      <a:pt x="64271" y="8345"/>
                      <a:pt x="63580" y="8379"/>
                      <a:pt x="63666" y="8863"/>
                    </a:cubicBezTo>
                    <a:cubicBezTo>
                      <a:pt x="63752" y="9382"/>
                      <a:pt x="64167" y="9900"/>
                      <a:pt x="64547" y="10315"/>
                    </a:cubicBezTo>
                    <a:cubicBezTo>
                      <a:pt x="64666" y="10447"/>
                      <a:pt x="64798" y="10498"/>
                      <a:pt x="64939" y="10498"/>
                    </a:cubicBezTo>
                    <a:cubicBezTo>
                      <a:pt x="65148" y="10498"/>
                      <a:pt x="65375" y="10387"/>
                      <a:pt x="65602" y="10263"/>
                    </a:cubicBezTo>
                    <a:cubicBezTo>
                      <a:pt x="66124" y="9977"/>
                      <a:pt x="66711" y="9789"/>
                      <a:pt x="67269" y="9556"/>
                    </a:cubicBezTo>
                    <a:lnTo>
                      <a:pt x="67269" y="9556"/>
                    </a:lnTo>
                    <a:cubicBezTo>
                      <a:pt x="66173" y="11022"/>
                      <a:pt x="64072" y="10911"/>
                      <a:pt x="62975" y="11974"/>
                    </a:cubicBezTo>
                    <a:cubicBezTo>
                      <a:pt x="62086" y="12850"/>
                      <a:pt x="61268" y="13162"/>
                      <a:pt x="60357" y="13162"/>
                    </a:cubicBezTo>
                    <a:cubicBezTo>
                      <a:pt x="59993" y="13162"/>
                      <a:pt x="59613" y="13112"/>
                      <a:pt x="59207" y="13028"/>
                    </a:cubicBezTo>
                    <a:cubicBezTo>
                      <a:pt x="58430" y="12873"/>
                      <a:pt x="57687" y="12510"/>
                      <a:pt x="56926" y="12233"/>
                    </a:cubicBezTo>
                    <a:cubicBezTo>
                      <a:pt x="57173" y="12050"/>
                      <a:pt x="57402" y="11981"/>
                      <a:pt x="57619" y="11981"/>
                    </a:cubicBezTo>
                    <a:cubicBezTo>
                      <a:pt x="58162" y="11981"/>
                      <a:pt x="58632" y="12416"/>
                      <a:pt x="59138" y="12613"/>
                    </a:cubicBezTo>
                    <a:cubicBezTo>
                      <a:pt x="59332" y="12687"/>
                      <a:pt x="59512" y="12718"/>
                      <a:pt x="59680" y="12718"/>
                    </a:cubicBezTo>
                    <a:cubicBezTo>
                      <a:pt x="60502" y="12718"/>
                      <a:pt x="61062" y="11967"/>
                      <a:pt x="61765" y="11680"/>
                    </a:cubicBezTo>
                    <a:cubicBezTo>
                      <a:pt x="62404" y="11421"/>
                      <a:pt x="61903" y="10851"/>
                      <a:pt x="61661" y="10384"/>
                    </a:cubicBezTo>
                    <a:cubicBezTo>
                      <a:pt x="61454" y="9987"/>
                      <a:pt x="61921" y="9745"/>
                      <a:pt x="62249" y="9537"/>
                    </a:cubicBezTo>
                    <a:cubicBezTo>
                      <a:pt x="62664" y="9295"/>
                      <a:pt x="63441" y="9226"/>
                      <a:pt x="63182" y="8518"/>
                    </a:cubicBezTo>
                    <a:cubicBezTo>
                      <a:pt x="63018" y="8098"/>
                      <a:pt x="62703" y="8030"/>
                      <a:pt x="62354" y="8030"/>
                    </a:cubicBezTo>
                    <a:cubicBezTo>
                      <a:pt x="62187" y="8030"/>
                      <a:pt x="62013" y="8045"/>
                      <a:pt x="61845" y="8045"/>
                    </a:cubicBezTo>
                    <a:cubicBezTo>
                      <a:pt x="61771" y="8045"/>
                      <a:pt x="61698" y="8042"/>
                      <a:pt x="61627" y="8034"/>
                    </a:cubicBezTo>
                    <a:cubicBezTo>
                      <a:pt x="61564" y="8027"/>
                      <a:pt x="61502" y="8024"/>
                      <a:pt x="61440" y="8024"/>
                    </a:cubicBezTo>
                    <a:cubicBezTo>
                      <a:pt x="60620" y="8024"/>
                      <a:pt x="59973" y="8583"/>
                      <a:pt x="59080" y="8583"/>
                    </a:cubicBezTo>
                    <a:cubicBezTo>
                      <a:pt x="59004" y="8583"/>
                      <a:pt x="58925" y="8579"/>
                      <a:pt x="58844" y="8570"/>
                    </a:cubicBezTo>
                    <a:cubicBezTo>
                      <a:pt x="57410" y="8414"/>
                      <a:pt x="56391" y="7671"/>
                      <a:pt x="55181" y="7187"/>
                    </a:cubicBezTo>
                    <a:cubicBezTo>
                      <a:pt x="54440" y="6892"/>
                      <a:pt x="53723" y="6767"/>
                      <a:pt x="53025" y="6767"/>
                    </a:cubicBezTo>
                    <a:cubicBezTo>
                      <a:pt x="51022" y="6767"/>
                      <a:pt x="49177" y="7799"/>
                      <a:pt x="47370" y="8812"/>
                    </a:cubicBezTo>
                    <a:cubicBezTo>
                      <a:pt x="46903" y="9071"/>
                      <a:pt x="46765" y="9434"/>
                      <a:pt x="46972" y="9969"/>
                    </a:cubicBezTo>
                    <a:cubicBezTo>
                      <a:pt x="47155" y="10426"/>
                      <a:pt x="47351" y="10748"/>
                      <a:pt x="47819" y="10748"/>
                    </a:cubicBezTo>
                    <a:cubicBezTo>
                      <a:pt x="47883" y="10748"/>
                      <a:pt x="47952" y="10742"/>
                      <a:pt x="48026" y="10730"/>
                    </a:cubicBezTo>
                    <a:lnTo>
                      <a:pt x="50498" y="10280"/>
                    </a:lnTo>
                    <a:cubicBezTo>
                      <a:pt x="50618" y="10263"/>
                      <a:pt x="50739" y="10229"/>
                      <a:pt x="50878" y="10194"/>
                    </a:cubicBezTo>
                    <a:lnTo>
                      <a:pt x="50878" y="10194"/>
                    </a:lnTo>
                    <a:cubicBezTo>
                      <a:pt x="50878" y="10298"/>
                      <a:pt x="50860" y="10401"/>
                      <a:pt x="50860" y="10505"/>
                    </a:cubicBezTo>
                    <a:cubicBezTo>
                      <a:pt x="50614" y="11663"/>
                      <a:pt x="50148" y="12321"/>
                      <a:pt x="49280" y="12321"/>
                    </a:cubicBezTo>
                    <a:cubicBezTo>
                      <a:pt x="48931" y="12321"/>
                      <a:pt x="48517" y="12214"/>
                      <a:pt x="48026" y="11991"/>
                    </a:cubicBezTo>
                    <a:cubicBezTo>
                      <a:pt x="46374" y="11254"/>
                      <a:pt x="44693" y="10979"/>
                      <a:pt x="42955" y="10979"/>
                    </a:cubicBezTo>
                    <a:cubicBezTo>
                      <a:pt x="42002" y="10979"/>
                      <a:pt x="41033" y="11062"/>
                      <a:pt x="40042" y="11196"/>
                    </a:cubicBezTo>
                    <a:cubicBezTo>
                      <a:pt x="38536" y="11404"/>
                      <a:pt x="37062" y="12285"/>
                      <a:pt x="35569" y="12285"/>
                    </a:cubicBezTo>
                    <a:cubicBezTo>
                      <a:pt x="35195" y="12285"/>
                      <a:pt x="34820" y="12230"/>
                      <a:pt x="34443" y="12095"/>
                    </a:cubicBezTo>
                    <a:cubicBezTo>
                      <a:pt x="32698" y="11490"/>
                      <a:pt x="30900" y="11110"/>
                      <a:pt x="29068" y="10920"/>
                    </a:cubicBezTo>
                    <a:cubicBezTo>
                      <a:pt x="27080" y="10698"/>
                      <a:pt x="25171" y="10202"/>
                      <a:pt x="23146" y="10202"/>
                    </a:cubicBezTo>
                    <a:cubicBezTo>
                      <a:pt x="22337" y="10202"/>
                      <a:pt x="21510" y="10281"/>
                      <a:pt x="20652" y="10488"/>
                    </a:cubicBezTo>
                    <a:cubicBezTo>
                      <a:pt x="18383" y="11055"/>
                      <a:pt x="16215" y="12269"/>
                      <a:pt x="13793" y="12269"/>
                    </a:cubicBezTo>
                    <a:cubicBezTo>
                      <a:pt x="13559" y="12269"/>
                      <a:pt x="13322" y="12258"/>
                      <a:pt x="13083" y="12233"/>
                    </a:cubicBezTo>
                    <a:cubicBezTo>
                      <a:pt x="13049" y="12230"/>
                      <a:pt x="13015" y="12229"/>
                      <a:pt x="12982" y="12229"/>
                    </a:cubicBezTo>
                    <a:cubicBezTo>
                      <a:pt x="12473" y="12229"/>
                      <a:pt x="12176" y="12605"/>
                      <a:pt x="12323" y="13287"/>
                    </a:cubicBezTo>
                    <a:cubicBezTo>
                      <a:pt x="12498" y="14071"/>
                      <a:pt x="12325" y="14707"/>
                      <a:pt x="11687" y="14707"/>
                    </a:cubicBezTo>
                    <a:cubicBezTo>
                      <a:pt x="11510" y="14707"/>
                      <a:pt x="11296" y="14658"/>
                      <a:pt x="11044" y="14549"/>
                    </a:cubicBezTo>
                    <a:cubicBezTo>
                      <a:pt x="10655" y="14378"/>
                      <a:pt x="10292" y="14308"/>
                      <a:pt x="9947" y="14308"/>
                    </a:cubicBezTo>
                    <a:cubicBezTo>
                      <a:pt x="9034" y="14308"/>
                      <a:pt x="8242" y="14801"/>
                      <a:pt x="7415" y="15240"/>
                    </a:cubicBezTo>
                    <a:cubicBezTo>
                      <a:pt x="6965" y="15482"/>
                      <a:pt x="6672" y="15914"/>
                      <a:pt x="6879" y="16467"/>
                    </a:cubicBezTo>
                    <a:cubicBezTo>
                      <a:pt x="7027" y="16886"/>
                      <a:pt x="7334" y="16988"/>
                      <a:pt x="7700" y="16988"/>
                    </a:cubicBezTo>
                    <a:cubicBezTo>
                      <a:pt x="7802" y="16988"/>
                      <a:pt x="7910" y="16980"/>
                      <a:pt x="8020" y="16968"/>
                    </a:cubicBezTo>
                    <a:cubicBezTo>
                      <a:pt x="8305" y="16929"/>
                      <a:pt x="8590" y="16910"/>
                      <a:pt x="8875" y="16910"/>
                    </a:cubicBezTo>
                    <a:cubicBezTo>
                      <a:pt x="8970" y="16910"/>
                      <a:pt x="9065" y="16912"/>
                      <a:pt x="9160" y="16917"/>
                    </a:cubicBezTo>
                    <a:cubicBezTo>
                      <a:pt x="9186" y="16919"/>
                      <a:pt x="9214" y="16920"/>
                      <a:pt x="9242" y="16920"/>
                    </a:cubicBezTo>
                    <a:cubicBezTo>
                      <a:pt x="9458" y="16920"/>
                      <a:pt x="9735" y="16862"/>
                      <a:pt x="9947" y="16862"/>
                    </a:cubicBezTo>
                    <a:cubicBezTo>
                      <a:pt x="10131" y="16862"/>
                      <a:pt x="10266" y="16906"/>
                      <a:pt x="10266" y="17072"/>
                    </a:cubicBezTo>
                    <a:cubicBezTo>
                      <a:pt x="10266" y="17498"/>
                      <a:pt x="9728" y="17637"/>
                      <a:pt x="9291" y="17637"/>
                    </a:cubicBezTo>
                    <a:cubicBezTo>
                      <a:pt x="9214" y="17637"/>
                      <a:pt x="9141" y="17633"/>
                      <a:pt x="9074" y="17625"/>
                    </a:cubicBezTo>
                    <a:cubicBezTo>
                      <a:pt x="8873" y="17604"/>
                      <a:pt x="8677" y="17594"/>
                      <a:pt x="8484" y="17594"/>
                    </a:cubicBezTo>
                    <a:cubicBezTo>
                      <a:pt x="6314" y="17594"/>
                      <a:pt x="4587" y="18859"/>
                      <a:pt x="2714" y="19716"/>
                    </a:cubicBezTo>
                    <a:cubicBezTo>
                      <a:pt x="1193" y="20407"/>
                      <a:pt x="2351" y="21548"/>
                      <a:pt x="2282" y="22429"/>
                    </a:cubicBezTo>
                    <a:cubicBezTo>
                      <a:pt x="2264" y="22814"/>
                      <a:pt x="2455" y="22907"/>
                      <a:pt x="2706" y="22907"/>
                    </a:cubicBezTo>
                    <a:cubicBezTo>
                      <a:pt x="2939" y="22907"/>
                      <a:pt x="3223" y="22827"/>
                      <a:pt x="3440" y="22827"/>
                    </a:cubicBezTo>
                    <a:cubicBezTo>
                      <a:pt x="3665" y="22827"/>
                      <a:pt x="3872" y="22982"/>
                      <a:pt x="4079" y="23069"/>
                    </a:cubicBezTo>
                    <a:cubicBezTo>
                      <a:pt x="3924" y="23242"/>
                      <a:pt x="3751" y="23380"/>
                      <a:pt x="3544" y="23501"/>
                    </a:cubicBezTo>
                    <a:cubicBezTo>
                      <a:pt x="2610" y="23881"/>
                      <a:pt x="1643" y="24192"/>
                      <a:pt x="709" y="24589"/>
                    </a:cubicBezTo>
                    <a:cubicBezTo>
                      <a:pt x="329" y="24745"/>
                      <a:pt x="1" y="25142"/>
                      <a:pt x="226" y="25609"/>
                    </a:cubicBezTo>
                    <a:cubicBezTo>
                      <a:pt x="325" y="25816"/>
                      <a:pt x="462" y="25880"/>
                      <a:pt x="615" y="25880"/>
                    </a:cubicBezTo>
                    <a:cubicBezTo>
                      <a:pt x="807" y="25880"/>
                      <a:pt x="1026" y="25778"/>
                      <a:pt x="1228" y="25730"/>
                    </a:cubicBezTo>
                    <a:cubicBezTo>
                      <a:pt x="2248" y="25454"/>
                      <a:pt x="3354" y="25350"/>
                      <a:pt x="4252" y="24866"/>
                    </a:cubicBezTo>
                    <a:cubicBezTo>
                      <a:pt x="4601" y="24679"/>
                      <a:pt x="4965" y="24620"/>
                      <a:pt x="5336" y="24620"/>
                    </a:cubicBezTo>
                    <a:cubicBezTo>
                      <a:pt x="5952" y="24620"/>
                      <a:pt x="6585" y="24782"/>
                      <a:pt x="7191" y="24782"/>
                    </a:cubicBezTo>
                    <a:cubicBezTo>
                      <a:pt x="7702" y="24782"/>
                      <a:pt x="8195" y="24667"/>
                      <a:pt x="8642" y="24244"/>
                    </a:cubicBezTo>
                    <a:cubicBezTo>
                      <a:pt x="9143" y="23760"/>
                      <a:pt x="9627" y="23276"/>
                      <a:pt x="10128" y="22809"/>
                    </a:cubicBezTo>
                    <a:cubicBezTo>
                      <a:pt x="10518" y="22438"/>
                      <a:pt x="10935" y="22335"/>
                      <a:pt x="11366" y="22335"/>
                    </a:cubicBezTo>
                    <a:cubicBezTo>
                      <a:pt x="11904" y="22335"/>
                      <a:pt x="12465" y="22495"/>
                      <a:pt x="13026" y="22495"/>
                    </a:cubicBezTo>
                    <a:cubicBezTo>
                      <a:pt x="13270" y="22495"/>
                      <a:pt x="13515" y="22465"/>
                      <a:pt x="13757" y="22377"/>
                    </a:cubicBezTo>
                    <a:cubicBezTo>
                      <a:pt x="14876" y="21972"/>
                      <a:pt x="15968" y="21278"/>
                      <a:pt x="17215" y="21278"/>
                    </a:cubicBezTo>
                    <a:cubicBezTo>
                      <a:pt x="17721" y="21278"/>
                      <a:pt x="18252" y="21392"/>
                      <a:pt x="18820" y="21686"/>
                    </a:cubicBezTo>
                    <a:cubicBezTo>
                      <a:pt x="20272" y="22429"/>
                      <a:pt x="22242" y="22343"/>
                      <a:pt x="21966" y="24780"/>
                    </a:cubicBezTo>
                    <a:cubicBezTo>
                      <a:pt x="21914" y="25212"/>
                      <a:pt x="22104" y="25868"/>
                      <a:pt x="22415" y="26127"/>
                    </a:cubicBezTo>
                    <a:cubicBezTo>
                      <a:pt x="23746" y="27251"/>
                      <a:pt x="23659" y="29411"/>
                      <a:pt x="23210" y="29981"/>
                    </a:cubicBezTo>
                    <a:cubicBezTo>
                      <a:pt x="22052" y="31485"/>
                      <a:pt x="22484" y="32573"/>
                      <a:pt x="22985" y="33973"/>
                    </a:cubicBezTo>
                    <a:cubicBezTo>
                      <a:pt x="23124" y="34405"/>
                      <a:pt x="22795" y="35045"/>
                      <a:pt x="22553" y="35529"/>
                    </a:cubicBezTo>
                    <a:cubicBezTo>
                      <a:pt x="21447" y="37844"/>
                      <a:pt x="19356" y="39469"/>
                      <a:pt x="18233" y="41802"/>
                    </a:cubicBezTo>
                    <a:cubicBezTo>
                      <a:pt x="17455" y="43409"/>
                      <a:pt x="17058" y="48783"/>
                      <a:pt x="18354" y="49734"/>
                    </a:cubicBezTo>
                    <a:cubicBezTo>
                      <a:pt x="20220" y="51116"/>
                      <a:pt x="19927" y="52862"/>
                      <a:pt x="20238" y="54659"/>
                    </a:cubicBezTo>
                    <a:cubicBezTo>
                      <a:pt x="20428" y="55748"/>
                      <a:pt x="20410" y="57528"/>
                      <a:pt x="20687" y="57752"/>
                    </a:cubicBezTo>
                    <a:cubicBezTo>
                      <a:pt x="22380" y="59083"/>
                      <a:pt x="22242" y="61364"/>
                      <a:pt x="23625" y="62764"/>
                    </a:cubicBezTo>
                    <a:cubicBezTo>
                      <a:pt x="23915" y="63066"/>
                      <a:pt x="24197" y="63258"/>
                      <a:pt x="24508" y="63258"/>
                    </a:cubicBezTo>
                    <a:cubicBezTo>
                      <a:pt x="24660" y="63258"/>
                      <a:pt x="24820" y="63212"/>
                      <a:pt x="24990" y="63110"/>
                    </a:cubicBezTo>
                    <a:cubicBezTo>
                      <a:pt x="25508" y="62816"/>
                      <a:pt x="25526" y="62246"/>
                      <a:pt x="25197" y="61831"/>
                    </a:cubicBezTo>
                    <a:cubicBezTo>
                      <a:pt x="23607" y="59671"/>
                      <a:pt x="23746" y="56888"/>
                      <a:pt x="22536" y="54590"/>
                    </a:cubicBezTo>
                    <a:cubicBezTo>
                      <a:pt x="22415" y="54348"/>
                      <a:pt x="22605" y="53933"/>
                      <a:pt x="22692" y="53605"/>
                    </a:cubicBezTo>
                    <a:cubicBezTo>
                      <a:pt x="22704" y="53568"/>
                      <a:pt x="22878" y="53539"/>
                      <a:pt x="22981" y="53539"/>
                    </a:cubicBezTo>
                    <a:cubicBezTo>
                      <a:pt x="23021" y="53539"/>
                      <a:pt x="23050" y="53543"/>
                      <a:pt x="23054" y="53553"/>
                    </a:cubicBezTo>
                    <a:cubicBezTo>
                      <a:pt x="23175" y="53812"/>
                      <a:pt x="23366" y="54106"/>
                      <a:pt x="23366" y="54400"/>
                    </a:cubicBezTo>
                    <a:cubicBezTo>
                      <a:pt x="23383" y="56819"/>
                      <a:pt x="24973" y="58617"/>
                      <a:pt x="26027" y="60569"/>
                    </a:cubicBezTo>
                    <a:cubicBezTo>
                      <a:pt x="26977" y="62297"/>
                      <a:pt x="28654" y="63663"/>
                      <a:pt x="27720" y="65978"/>
                    </a:cubicBezTo>
                    <a:cubicBezTo>
                      <a:pt x="27530" y="66445"/>
                      <a:pt x="27928" y="66791"/>
                      <a:pt x="28273" y="67136"/>
                    </a:cubicBezTo>
                    <a:cubicBezTo>
                      <a:pt x="29138" y="68000"/>
                      <a:pt x="30226" y="68536"/>
                      <a:pt x="31246" y="69193"/>
                    </a:cubicBezTo>
                    <a:cubicBezTo>
                      <a:pt x="32910" y="70222"/>
                      <a:pt x="34447" y="71516"/>
                      <a:pt x="36422" y="71516"/>
                    </a:cubicBezTo>
                    <a:cubicBezTo>
                      <a:pt x="36867" y="71516"/>
                      <a:pt x="37334" y="71451"/>
                      <a:pt x="37830" y="71301"/>
                    </a:cubicBezTo>
                    <a:cubicBezTo>
                      <a:pt x="37930" y="71272"/>
                      <a:pt x="38022" y="71258"/>
                      <a:pt x="38107" y="71258"/>
                    </a:cubicBezTo>
                    <a:cubicBezTo>
                      <a:pt x="38527" y="71258"/>
                      <a:pt x="38793" y="71582"/>
                      <a:pt x="39023" y="71941"/>
                    </a:cubicBezTo>
                    <a:cubicBezTo>
                      <a:pt x="39748" y="73098"/>
                      <a:pt x="40768" y="73721"/>
                      <a:pt x="42116" y="74032"/>
                    </a:cubicBezTo>
                    <a:cubicBezTo>
                      <a:pt x="43585" y="74360"/>
                      <a:pt x="45296" y="74775"/>
                      <a:pt x="45745" y="76399"/>
                    </a:cubicBezTo>
                    <a:cubicBezTo>
                      <a:pt x="46194" y="78110"/>
                      <a:pt x="47439" y="79112"/>
                      <a:pt x="48648" y="79907"/>
                    </a:cubicBezTo>
                    <a:cubicBezTo>
                      <a:pt x="49237" y="80296"/>
                      <a:pt x="50039" y="81326"/>
                      <a:pt x="50895" y="81326"/>
                    </a:cubicBezTo>
                    <a:cubicBezTo>
                      <a:pt x="51372" y="81326"/>
                      <a:pt x="51865" y="81007"/>
                      <a:pt x="52347" y="80080"/>
                    </a:cubicBezTo>
                    <a:cubicBezTo>
                      <a:pt x="52462" y="79850"/>
                      <a:pt x="52631" y="79714"/>
                      <a:pt x="52813" y="79714"/>
                    </a:cubicBezTo>
                    <a:cubicBezTo>
                      <a:pt x="53013" y="79714"/>
                      <a:pt x="53228" y="79880"/>
                      <a:pt x="53401" y="80270"/>
                    </a:cubicBezTo>
                    <a:cubicBezTo>
                      <a:pt x="54593" y="83156"/>
                      <a:pt x="53919" y="85697"/>
                      <a:pt x="51621" y="87943"/>
                    </a:cubicBezTo>
                    <a:cubicBezTo>
                      <a:pt x="50498" y="89049"/>
                      <a:pt x="49806" y="90604"/>
                      <a:pt x="50774" y="92194"/>
                    </a:cubicBezTo>
                    <a:cubicBezTo>
                      <a:pt x="51085" y="92730"/>
                      <a:pt x="51068" y="92886"/>
                      <a:pt x="50688" y="93283"/>
                    </a:cubicBezTo>
                    <a:cubicBezTo>
                      <a:pt x="49685" y="94337"/>
                      <a:pt x="49703" y="95875"/>
                      <a:pt x="50567" y="96636"/>
                    </a:cubicBezTo>
                    <a:cubicBezTo>
                      <a:pt x="52208" y="98087"/>
                      <a:pt x="52986" y="99971"/>
                      <a:pt x="53971" y="101803"/>
                    </a:cubicBezTo>
                    <a:cubicBezTo>
                      <a:pt x="55440" y="104516"/>
                      <a:pt x="56771" y="107281"/>
                      <a:pt x="59933" y="108629"/>
                    </a:cubicBezTo>
                    <a:cubicBezTo>
                      <a:pt x="61661" y="109372"/>
                      <a:pt x="62629" y="111014"/>
                      <a:pt x="62664" y="113122"/>
                    </a:cubicBezTo>
                    <a:cubicBezTo>
                      <a:pt x="62716" y="116319"/>
                      <a:pt x="62871" y="119516"/>
                      <a:pt x="63096" y="122713"/>
                    </a:cubicBezTo>
                    <a:cubicBezTo>
                      <a:pt x="63251" y="125115"/>
                      <a:pt x="64426" y="127431"/>
                      <a:pt x="63631" y="129920"/>
                    </a:cubicBezTo>
                    <a:cubicBezTo>
                      <a:pt x="63303" y="130922"/>
                      <a:pt x="63459" y="131907"/>
                      <a:pt x="63839" y="132875"/>
                    </a:cubicBezTo>
                    <a:cubicBezTo>
                      <a:pt x="64323" y="134067"/>
                      <a:pt x="64461" y="135363"/>
                      <a:pt x="64288" y="136642"/>
                    </a:cubicBezTo>
                    <a:cubicBezTo>
                      <a:pt x="64184" y="137593"/>
                      <a:pt x="64582" y="138664"/>
                      <a:pt x="65653" y="139148"/>
                    </a:cubicBezTo>
                    <a:cubicBezTo>
                      <a:pt x="65680" y="139159"/>
                      <a:pt x="65711" y="139163"/>
                      <a:pt x="65743" y="139163"/>
                    </a:cubicBezTo>
                    <a:cubicBezTo>
                      <a:pt x="65886" y="139163"/>
                      <a:pt x="66069" y="139076"/>
                      <a:pt x="66205" y="139076"/>
                    </a:cubicBezTo>
                    <a:cubicBezTo>
                      <a:pt x="66332" y="139076"/>
                      <a:pt x="66419" y="139151"/>
                      <a:pt x="66397" y="139442"/>
                    </a:cubicBezTo>
                    <a:cubicBezTo>
                      <a:pt x="66362" y="139995"/>
                      <a:pt x="67071" y="140565"/>
                      <a:pt x="66293" y="141135"/>
                    </a:cubicBezTo>
                    <a:cubicBezTo>
                      <a:pt x="65895" y="141412"/>
                      <a:pt x="65360" y="142259"/>
                      <a:pt x="65774" y="142414"/>
                    </a:cubicBezTo>
                    <a:cubicBezTo>
                      <a:pt x="66898" y="142846"/>
                      <a:pt x="66500" y="143797"/>
                      <a:pt x="66777" y="144488"/>
                    </a:cubicBezTo>
                    <a:cubicBezTo>
                      <a:pt x="67468" y="146164"/>
                      <a:pt x="68505" y="147668"/>
                      <a:pt x="69801" y="148929"/>
                    </a:cubicBezTo>
                    <a:cubicBezTo>
                      <a:pt x="71823" y="150906"/>
                      <a:pt x="74091" y="152091"/>
                      <a:pt x="76808" y="152091"/>
                    </a:cubicBezTo>
                    <a:cubicBezTo>
                      <a:pt x="77226" y="152091"/>
                      <a:pt x="77656" y="152063"/>
                      <a:pt x="78096" y="152005"/>
                    </a:cubicBezTo>
                    <a:cubicBezTo>
                      <a:pt x="78355" y="151953"/>
                      <a:pt x="78580" y="151781"/>
                      <a:pt x="78718" y="151556"/>
                    </a:cubicBezTo>
                    <a:cubicBezTo>
                      <a:pt x="78874" y="151262"/>
                      <a:pt x="78615" y="151038"/>
                      <a:pt x="78355" y="150882"/>
                    </a:cubicBezTo>
                    <a:cubicBezTo>
                      <a:pt x="77595" y="150415"/>
                      <a:pt x="76835" y="149914"/>
                      <a:pt x="76040" y="149482"/>
                    </a:cubicBezTo>
                    <a:cubicBezTo>
                      <a:pt x="73914" y="148342"/>
                      <a:pt x="73551" y="146648"/>
                      <a:pt x="74899" y="144695"/>
                    </a:cubicBezTo>
                    <a:cubicBezTo>
                      <a:pt x="75608" y="143658"/>
                      <a:pt x="75694" y="142570"/>
                      <a:pt x="74173" y="142017"/>
                    </a:cubicBezTo>
                    <a:cubicBezTo>
                      <a:pt x="73707" y="141861"/>
                      <a:pt x="72929" y="141550"/>
                      <a:pt x="73551" y="140997"/>
                    </a:cubicBezTo>
                    <a:cubicBezTo>
                      <a:pt x="74260" y="140340"/>
                      <a:pt x="74260" y="139597"/>
                      <a:pt x="74415" y="138837"/>
                    </a:cubicBezTo>
                    <a:cubicBezTo>
                      <a:pt x="74605" y="137783"/>
                      <a:pt x="73534" y="136193"/>
                      <a:pt x="75677" y="135985"/>
                    </a:cubicBezTo>
                    <a:cubicBezTo>
                      <a:pt x="75746" y="135985"/>
                      <a:pt x="75850" y="135588"/>
                      <a:pt x="75798" y="135432"/>
                    </a:cubicBezTo>
                    <a:cubicBezTo>
                      <a:pt x="75444" y="134260"/>
                      <a:pt x="75867" y="133923"/>
                      <a:pt x="76900" y="133923"/>
                    </a:cubicBezTo>
                    <a:cubicBezTo>
                      <a:pt x="76978" y="133923"/>
                      <a:pt x="77060" y="133925"/>
                      <a:pt x="77146" y="133929"/>
                    </a:cubicBezTo>
                    <a:cubicBezTo>
                      <a:pt x="77188" y="133931"/>
                      <a:pt x="77231" y="133932"/>
                      <a:pt x="77272" y="133932"/>
                    </a:cubicBezTo>
                    <a:cubicBezTo>
                      <a:pt x="78202" y="133932"/>
                      <a:pt x="78980" y="133388"/>
                      <a:pt x="79427" y="132512"/>
                    </a:cubicBezTo>
                    <a:cubicBezTo>
                      <a:pt x="79859" y="131648"/>
                      <a:pt x="79738" y="130836"/>
                      <a:pt x="79047" y="130110"/>
                    </a:cubicBezTo>
                    <a:cubicBezTo>
                      <a:pt x="78857" y="129902"/>
                      <a:pt x="78822" y="129557"/>
                      <a:pt x="78701" y="129280"/>
                    </a:cubicBezTo>
                    <a:lnTo>
                      <a:pt x="78701" y="129280"/>
                    </a:lnTo>
                    <a:cubicBezTo>
                      <a:pt x="78977" y="129298"/>
                      <a:pt x="79237" y="129332"/>
                      <a:pt x="79513" y="129384"/>
                    </a:cubicBezTo>
                    <a:cubicBezTo>
                      <a:pt x="79669" y="129427"/>
                      <a:pt x="79830" y="129448"/>
                      <a:pt x="79991" y="129448"/>
                    </a:cubicBezTo>
                    <a:cubicBezTo>
                      <a:pt x="80347" y="129448"/>
                      <a:pt x="80702" y="129344"/>
                      <a:pt x="80999" y="129142"/>
                    </a:cubicBezTo>
                    <a:cubicBezTo>
                      <a:pt x="82900" y="128001"/>
                      <a:pt x="83350" y="125841"/>
                      <a:pt x="84473" y="124148"/>
                    </a:cubicBezTo>
                    <a:cubicBezTo>
                      <a:pt x="85216" y="123024"/>
                      <a:pt x="86149" y="121815"/>
                      <a:pt x="85544" y="120225"/>
                    </a:cubicBezTo>
                    <a:cubicBezTo>
                      <a:pt x="85026" y="118808"/>
                      <a:pt x="85959" y="118186"/>
                      <a:pt x="86927" y="117356"/>
                    </a:cubicBezTo>
                    <a:cubicBezTo>
                      <a:pt x="88258" y="116233"/>
                      <a:pt x="90314" y="116371"/>
                      <a:pt x="91230" y="115213"/>
                    </a:cubicBezTo>
                    <a:cubicBezTo>
                      <a:pt x="93096" y="112846"/>
                      <a:pt x="93788" y="109908"/>
                      <a:pt x="93874" y="106866"/>
                    </a:cubicBezTo>
                    <a:cubicBezTo>
                      <a:pt x="93909" y="105743"/>
                      <a:pt x="93563" y="104637"/>
                      <a:pt x="94635" y="103635"/>
                    </a:cubicBezTo>
                    <a:cubicBezTo>
                      <a:pt x="95637" y="102650"/>
                      <a:pt x="96432" y="101492"/>
                      <a:pt x="97002" y="100213"/>
                    </a:cubicBezTo>
                    <a:cubicBezTo>
                      <a:pt x="98350" y="97189"/>
                      <a:pt x="97555" y="95668"/>
                      <a:pt x="93770" y="93404"/>
                    </a:cubicBezTo>
                    <a:cubicBezTo>
                      <a:pt x="92864" y="92866"/>
                      <a:pt x="92012" y="92178"/>
                      <a:pt x="90923" y="92178"/>
                    </a:cubicBezTo>
                    <a:cubicBezTo>
                      <a:pt x="90787" y="92178"/>
                      <a:pt x="90648" y="92189"/>
                      <a:pt x="90504" y="92212"/>
                    </a:cubicBezTo>
                    <a:cubicBezTo>
                      <a:pt x="90375" y="92232"/>
                      <a:pt x="90250" y="92241"/>
                      <a:pt x="90128" y="92241"/>
                    </a:cubicBezTo>
                    <a:cubicBezTo>
                      <a:pt x="89316" y="92241"/>
                      <a:pt x="88640" y="91827"/>
                      <a:pt x="87964" y="91451"/>
                    </a:cubicBezTo>
                    <a:cubicBezTo>
                      <a:pt x="86720" y="90760"/>
                      <a:pt x="85423" y="90190"/>
                      <a:pt x="84076" y="89740"/>
                    </a:cubicBezTo>
                    <a:cubicBezTo>
                      <a:pt x="83419" y="89533"/>
                      <a:pt x="82365" y="89412"/>
                      <a:pt x="82226" y="88306"/>
                    </a:cubicBezTo>
                    <a:cubicBezTo>
                      <a:pt x="81898" y="85511"/>
                      <a:pt x="80349" y="82231"/>
                      <a:pt x="77208" y="82231"/>
                    </a:cubicBezTo>
                    <a:cubicBezTo>
                      <a:pt x="77047" y="82231"/>
                      <a:pt x="76883" y="82240"/>
                      <a:pt x="76714" y="82258"/>
                    </a:cubicBezTo>
                    <a:cubicBezTo>
                      <a:pt x="76610" y="82274"/>
                      <a:pt x="76507" y="82282"/>
                      <a:pt x="76405" y="82282"/>
                    </a:cubicBezTo>
                    <a:cubicBezTo>
                      <a:pt x="75873" y="82282"/>
                      <a:pt x="75365" y="82061"/>
                      <a:pt x="75003" y="81670"/>
                    </a:cubicBezTo>
                    <a:cubicBezTo>
                      <a:pt x="73810" y="80478"/>
                      <a:pt x="72722" y="79147"/>
                      <a:pt x="71356" y="78179"/>
                    </a:cubicBezTo>
                    <a:cubicBezTo>
                      <a:pt x="70652" y="77672"/>
                      <a:pt x="69937" y="76844"/>
                      <a:pt x="68958" y="76844"/>
                    </a:cubicBezTo>
                    <a:cubicBezTo>
                      <a:pt x="68735" y="76844"/>
                      <a:pt x="68499" y="76887"/>
                      <a:pt x="68246" y="76987"/>
                    </a:cubicBezTo>
                    <a:cubicBezTo>
                      <a:pt x="68013" y="77081"/>
                      <a:pt x="67785" y="77113"/>
                      <a:pt x="67562" y="77113"/>
                    </a:cubicBezTo>
                    <a:cubicBezTo>
                      <a:pt x="67089" y="77113"/>
                      <a:pt x="66635" y="76969"/>
                      <a:pt x="66189" y="76969"/>
                    </a:cubicBezTo>
                    <a:cubicBezTo>
                      <a:pt x="64783" y="76969"/>
                      <a:pt x="63941" y="75706"/>
                      <a:pt x="62605" y="75706"/>
                    </a:cubicBezTo>
                    <a:cubicBezTo>
                      <a:pt x="62579" y="75706"/>
                      <a:pt x="62552" y="75707"/>
                      <a:pt x="62525" y="75708"/>
                    </a:cubicBezTo>
                    <a:cubicBezTo>
                      <a:pt x="62280" y="75708"/>
                      <a:pt x="61828" y="76012"/>
                      <a:pt x="61511" y="76012"/>
                    </a:cubicBezTo>
                    <a:cubicBezTo>
                      <a:pt x="61248" y="76012"/>
                      <a:pt x="61077" y="75802"/>
                      <a:pt x="61195" y="75034"/>
                    </a:cubicBezTo>
                    <a:cubicBezTo>
                      <a:pt x="61232" y="74788"/>
                      <a:pt x="60883" y="74612"/>
                      <a:pt x="60617" y="74612"/>
                    </a:cubicBezTo>
                    <a:cubicBezTo>
                      <a:pt x="60509" y="74612"/>
                      <a:pt x="60415" y="74641"/>
                      <a:pt x="60365" y="74706"/>
                    </a:cubicBezTo>
                    <a:cubicBezTo>
                      <a:pt x="59225" y="76088"/>
                      <a:pt x="57099" y="76071"/>
                      <a:pt x="56166" y="77747"/>
                    </a:cubicBezTo>
                    <a:cubicBezTo>
                      <a:pt x="55842" y="78325"/>
                      <a:pt x="55457" y="78771"/>
                      <a:pt x="54917" y="78771"/>
                    </a:cubicBezTo>
                    <a:cubicBezTo>
                      <a:pt x="54649" y="78771"/>
                      <a:pt x="54343" y="78661"/>
                      <a:pt x="53988" y="78404"/>
                    </a:cubicBezTo>
                    <a:cubicBezTo>
                      <a:pt x="53637" y="78125"/>
                      <a:pt x="53206" y="77982"/>
                      <a:pt x="52772" y="77982"/>
                    </a:cubicBezTo>
                    <a:cubicBezTo>
                      <a:pt x="52480" y="77982"/>
                      <a:pt x="52186" y="78047"/>
                      <a:pt x="51915" y="78179"/>
                    </a:cubicBezTo>
                    <a:cubicBezTo>
                      <a:pt x="51373" y="78410"/>
                      <a:pt x="50918" y="78527"/>
                      <a:pt x="50541" y="78527"/>
                    </a:cubicBezTo>
                    <a:cubicBezTo>
                      <a:pt x="49618" y="78527"/>
                      <a:pt x="49166" y="77825"/>
                      <a:pt x="49080" y="76365"/>
                    </a:cubicBezTo>
                    <a:cubicBezTo>
                      <a:pt x="49046" y="75397"/>
                      <a:pt x="49184" y="74446"/>
                      <a:pt x="49478" y="73530"/>
                    </a:cubicBezTo>
                    <a:cubicBezTo>
                      <a:pt x="50012" y="71861"/>
                      <a:pt x="49095" y="70692"/>
                      <a:pt x="47366" y="70692"/>
                    </a:cubicBezTo>
                    <a:cubicBezTo>
                      <a:pt x="47305" y="70692"/>
                      <a:pt x="47243" y="70693"/>
                      <a:pt x="47179" y="70696"/>
                    </a:cubicBezTo>
                    <a:cubicBezTo>
                      <a:pt x="46730" y="70714"/>
                      <a:pt x="46281" y="70765"/>
                      <a:pt x="45814" y="70783"/>
                    </a:cubicBezTo>
                    <a:cubicBezTo>
                      <a:pt x="45755" y="70784"/>
                      <a:pt x="45699" y="70786"/>
                      <a:pt x="45645" y="70786"/>
                    </a:cubicBezTo>
                    <a:cubicBezTo>
                      <a:pt x="45148" y="70786"/>
                      <a:pt x="44886" y="70683"/>
                      <a:pt x="45088" y="69919"/>
                    </a:cubicBezTo>
                    <a:cubicBezTo>
                      <a:pt x="45469" y="68484"/>
                      <a:pt x="46143" y="67240"/>
                      <a:pt x="46886" y="65996"/>
                    </a:cubicBezTo>
                    <a:cubicBezTo>
                      <a:pt x="47214" y="65443"/>
                      <a:pt x="47231" y="64993"/>
                      <a:pt x="46747" y="64613"/>
                    </a:cubicBezTo>
                    <a:cubicBezTo>
                      <a:pt x="46406" y="64334"/>
                      <a:pt x="45929" y="64209"/>
                      <a:pt x="45417" y="64209"/>
                    </a:cubicBezTo>
                    <a:cubicBezTo>
                      <a:pt x="44221" y="64209"/>
                      <a:pt x="42833" y="64889"/>
                      <a:pt x="42531" y="65857"/>
                    </a:cubicBezTo>
                    <a:cubicBezTo>
                      <a:pt x="42161" y="67044"/>
                      <a:pt x="40793" y="67929"/>
                      <a:pt x="39553" y="67929"/>
                    </a:cubicBezTo>
                    <a:cubicBezTo>
                      <a:pt x="39113" y="67929"/>
                      <a:pt x="38689" y="67817"/>
                      <a:pt x="38331" y="67568"/>
                    </a:cubicBezTo>
                    <a:cubicBezTo>
                      <a:pt x="36966" y="66601"/>
                      <a:pt x="35998" y="64872"/>
                      <a:pt x="36517" y="63455"/>
                    </a:cubicBezTo>
                    <a:cubicBezTo>
                      <a:pt x="37571" y="60569"/>
                      <a:pt x="37986" y="56802"/>
                      <a:pt x="41822" y="56093"/>
                    </a:cubicBezTo>
                    <a:cubicBezTo>
                      <a:pt x="44259" y="55627"/>
                      <a:pt x="46696" y="55299"/>
                      <a:pt x="49167" y="55126"/>
                    </a:cubicBezTo>
                    <a:cubicBezTo>
                      <a:pt x="49252" y="55120"/>
                      <a:pt x="49338" y="55117"/>
                      <a:pt x="49425" y="55117"/>
                    </a:cubicBezTo>
                    <a:cubicBezTo>
                      <a:pt x="50819" y="55117"/>
                      <a:pt x="52364" y="55920"/>
                      <a:pt x="51811" y="58133"/>
                    </a:cubicBezTo>
                    <a:cubicBezTo>
                      <a:pt x="51707" y="58582"/>
                      <a:pt x="52087" y="59204"/>
                      <a:pt x="52329" y="59688"/>
                    </a:cubicBezTo>
                    <a:cubicBezTo>
                      <a:pt x="52602" y="60250"/>
                      <a:pt x="52992" y="60846"/>
                      <a:pt x="53666" y="60846"/>
                    </a:cubicBezTo>
                    <a:cubicBezTo>
                      <a:pt x="53675" y="60846"/>
                      <a:pt x="53685" y="60846"/>
                      <a:pt x="53695" y="60846"/>
                    </a:cubicBezTo>
                    <a:cubicBezTo>
                      <a:pt x="54455" y="60811"/>
                      <a:pt x="54628" y="60085"/>
                      <a:pt x="54852" y="59498"/>
                    </a:cubicBezTo>
                    <a:cubicBezTo>
                      <a:pt x="55146" y="58703"/>
                      <a:pt x="55146" y="57822"/>
                      <a:pt x="54887" y="57027"/>
                    </a:cubicBezTo>
                    <a:cubicBezTo>
                      <a:pt x="54127" y="54642"/>
                      <a:pt x="54922" y="53017"/>
                      <a:pt x="57116" y="51894"/>
                    </a:cubicBezTo>
                    <a:cubicBezTo>
                      <a:pt x="58291" y="51307"/>
                      <a:pt x="59328" y="50442"/>
                      <a:pt x="60469" y="49786"/>
                    </a:cubicBezTo>
                    <a:cubicBezTo>
                      <a:pt x="62128" y="48818"/>
                      <a:pt x="61575" y="46641"/>
                      <a:pt x="63096" y="45448"/>
                    </a:cubicBezTo>
                    <a:cubicBezTo>
                      <a:pt x="64720" y="44169"/>
                      <a:pt x="65757" y="42113"/>
                      <a:pt x="68194" y="42061"/>
                    </a:cubicBezTo>
                    <a:cubicBezTo>
                      <a:pt x="68574" y="42044"/>
                      <a:pt x="69006" y="41888"/>
                      <a:pt x="69075" y="41456"/>
                    </a:cubicBezTo>
                    <a:cubicBezTo>
                      <a:pt x="69369" y="39711"/>
                      <a:pt x="70924" y="39417"/>
                      <a:pt x="72151" y="38760"/>
                    </a:cubicBezTo>
                    <a:cubicBezTo>
                      <a:pt x="72321" y="38667"/>
                      <a:pt x="72565" y="38512"/>
                      <a:pt x="72753" y="38512"/>
                    </a:cubicBezTo>
                    <a:cubicBezTo>
                      <a:pt x="72950" y="38512"/>
                      <a:pt x="73086" y="38680"/>
                      <a:pt x="73015" y="39261"/>
                    </a:cubicBezTo>
                    <a:cubicBezTo>
                      <a:pt x="72956" y="39796"/>
                      <a:pt x="73330" y="40078"/>
                      <a:pt x="73743" y="40078"/>
                    </a:cubicBezTo>
                    <a:cubicBezTo>
                      <a:pt x="73931" y="40078"/>
                      <a:pt x="74127" y="40020"/>
                      <a:pt x="74294" y="39901"/>
                    </a:cubicBezTo>
                    <a:cubicBezTo>
                      <a:pt x="75746" y="38898"/>
                      <a:pt x="77457" y="38501"/>
                      <a:pt x="78995" y="37723"/>
                    </a:cubicBezTo>
                    <a:cubicBezTo>
                      <a:pt x="79738" y="37326"/>
                      <a:pt x="80291" y="36773"/>
                      <a:pt x="79790" y="35995"/>
                    </a:cubicBezTo>
                    <a:cubicBezTo>
                      <a:pt x="79597" y="35708"/>
                      <a:pt x="79414" y="35603"/>
                      <a:pt x="79239" y="35603"/>
                    </a:cubicBezTo>
                    <a:cubicBezTo>
                      <a:pt x="78865" y="35603"/>
                      <a:pt x="78524" y="36083"/>
                      <a:pt x="78183" y="36306"/>
                    </a:cubicBezTo>
                    <a:cubicBezTo>
                      <a:pt x="77820" y="36545"/>
                      <a:pt x="77447" y="36741"/>
                      <a:pt x="77083" y="36741"/>
                    </a:cubicBezTo>
                    <a:cubicBezTo>
                      <a:pt x="76789" y="36741"/>
                      <a:pt x="76501" y="36612"/>
                      <a:pt x="76230" y="36272"/>
                    </a:cubicBezTo>
                    <a:cubicBezTo>
                      <a:pt x="75677" y="35563"/>
                      <a:pt x="76126" y="35148"/>
                      <a:pt x="76731" y="34751"/>
                    </a:cubicBezTo>
                    <a:cubicBezTo>
                      <a:pt x="77318" y="34371"/>
                      <a:pt x="77284" y="33818"/>
                      <a:pt x="77025" y="33196"/>
                    </a:cubicBezTo>
                    <a:cubicBezTo>
                      <a:pt x="76921" y="32919"/>
                      <a:pt x="76161" y="33023"/>
                      <a:pt x="76593" y="32643"/>
                    </a:cubicBezTo>
                    <a:cubicBezTo>
                      <a:pt x="76708" y="32536"/>
                      <a:pt x="76805" y="32492"/>
                      <a:pt x="76888" y="32492"/>
                    </a:cubicBezTo>
                    <a:cubicBezTo>
                      <a:pt x="77143" y="32492"/>
                      <a:pt x="77279" y="32892"/>
                      <a:pt x="77474" y="33126"/>
                    </a:cubicBezTo>
                    <a:cubicBezTo>
                      <a:pt x="77830" y="33563"/>
                      <a:pt x="78559" y="33892"/>
                      <a:pt x="79019" y="33892"/>
                    </a:cubicBezTo>
                    <a:cubicBezTo>
                      <a:pt x="79251" y="33892"/>
                      <a:pt x="79415" y="33808"/>
                      <a:pt x="79427" y="33610"/>
                    </a:cubicBezTo>
                    <a:cubicBezTo>
                      <a:pt x="79485" y="32639"/>
                      <a:pt x="79866" y="32465"/>
                      <a:pt x="80317" y="32465"/>
                    </a:cubicBezTo>
                    <a:cubicBezTo>
                      <a:pt x="80569" y="32465"/>
                      <a:pt x="80843" y="32519"/>
                      <a:pt x="81095" y="32519"/>
                    </a:cubicBezTo>
                    <a:cubicBezTo>
                      <a:pt x="81194" y="32519"/>
                      <a:pt x="81290" y="32511"/>
                      <a:pt x="81380" y="32487"/>
                    </a:cubicBezTo>
                    <a:cubicBezTo>
                      <a:pt x="81894" y="32340"/>
                      <a:pt x="82271" y="31830"/>
                      <a:pt x="82830" y="31830"/>
                    </a:cubicBezTo>
                    <a:cubicBezTo>
                      <a:pt x="82928" y="31830"/>
                      <a:pt x="83031" y="31846"/>
                      <a:pt x="83142" y="31882"/>
                    </a:cubicBezTo>
                    <a:cubicBezTo>
                      <a:pt x="82658" y="32470"/>
                      <a:pt x="82192" y="33075"/>
                      <a:pt x="81708" y="33679"/>
                    </a:cubicBezTo>
                    <a:cubicBezTo>
                      <a:pt x="81604" y="33766"/>
                      <a:pt x="81483" y="33835"/>
                      <a:pt x="81362" y="33904"/>
                    </a:cubicBezTo>
                    <a:cubicBezTo>
                      <a:pt x="81034" y="34129"/>
                      <a:pt x="80775" y="34423"/>
                      <a:pt x="80878" y="34872"/>
                    </a:cubicBezTo>
                    <a:cubicBezTo>
                      <a:pt x="80999" y="35304"/>
                      <a:pt x="81380" y="35252"/>
                      <a:pt x="81673" y="35425"/>
                    </a:cubicBezTo>
                    <a:cubicBezTo>
                      <a:pt x="81973" y="35596"/>
                      <a:pt x="82292" y="35648"/>
                      <a:pt x="82615" y="35648"/>
                    </a:cubicBezTo>
                    <a:cubicBezTo>
                      <a:pt x="83130" y="35648"/>
                      <a:pt x="83658" y="35514"/>
                      <a:pt x="84141" y="35514"/>
                    </a:cubicBezTo>
                    <a:cubicBezTo>
                      <a:pt x="84489" y="35514"/>
                      <a:pt x="84814" y="35584"/>
                      <a:pt x="85095" y="35822"/>
                    </a:cubicBezTo>
                    <a:cubicBezTo>
                      <a:pt x="85535" y="36187"/>
                      <a:pt x="85875" y="36332"/>
                      <a:pt x="86134" y="36332"/>
                    </a:cubicBezTo>
                    <a:cubicBezTo>
                      <a:pt x="86710" y="36332"/>
                      <a:pt x="86887" y="35618"/>
                      <a:pt x="86875" y="35010"/>
                    </a:cubicBezTo>
                    <a:cubicBezTo>
                      <a:pt x="86858" y="34215"/>
                      <a:pt x="87601" y="32729"/>
                      <a:pt x="85665" y="32625"/>
                    </a:cubicBezTo>
                    <a:cubicBezTo>
                      <a:pt x="84991" y="32591"/>
                      <a:pt x="85130" y="31986"/>
                      <a:pt x="85596" y="31485"/>
                    </a:cubicBezTo>
                    <a:cubicBezTo>
                      <a:pt x="87186" y="29791"/>
                      <a:pt x="86650" y="27527"/>
                      <a:pt x="84508" y="26767"/>
                    </a:cubicBezTo>
                    <a:cubicBezTo>
                      <a:pt x="84006" y="26594"/>
                      <a:pt x="83557" y="26214"/>
                      <a:pt x="83661" y="25834"/>
                    </a:cubicBezTo>
                    <a:cubicBezTo>
                      <a:pt x="83972" y="24503"/>
                      <a:pt x="83039" y="23432"/>
                      <a:pt x="83090" y="22170"/>
                    </a:cubicBezTo>
                    <a:cubicBezTo>
                      <a:pt x="83108" y="21773"/>
                      <a:pt x="83073" y="21375"/>
                      <a:pt x="82624" y="21220"/>
                    </a:cubicBezTo>
                    <a:cubicBezTo>
                      <a:pt x="82529" y="21188"/>
                      <a:pt x="82437" y="21174"/>
                      <a:pt x="82348" y="21174"/>
                    </a:cubicBezTo>
                    <a:cubicBezTo>
                      <a:pt x="82049" y="21174"/>
                      <a:pt x="81787" y="21339"/>
                      <a:pt x="81587" y="21565"/>
                    </a:cubicBezTo>
                    <a:cubicBezTo>
                      <a:pt x="81086" y="22135"/>
                      <a:pt x="80464" y="22602"/>
                      <a:pt x="79755" y="22913"/>
                    </a:cubicBezTo>
                    <a:cubicBezTo>
                      <a:pt x="79583" y="22995"/>
                      <a:pt x="79411" y="23071"/>
                      <a:pt x="79247" y="23071"/>
                    </a:cubicBezTo>
                    <a:cubicBezTo>
                      <a:pt x="79097" y="23071"/>
                      <a:pt x="78954" y="23008"/>
                      <a:pt x="78822" y="22827"/>
                    </a:cubicBezTo>
                    <a:cubicBezTo>
                      <a:pt x="78563" y="22498"/>
                      <a:pt x="78753" y="22274"/>
                      <a:pt x="78960" y="22015"/>
                    </a:cubicBezTo>
                    <a:cubicBezTo>
                      <a:pt x="79496" y="21254"/>
                      <a:pt x="79254" y="20736"/>
                      <a:pt x="78459" y="20338"/>
                    </a:cubicBezTo>
                    <a:cubicBezTo>
                      <a:pt x="78131" y="20165"/>
                      <a:pt x="77837" y="19941"/>
                      <a:pt x="77578" y="19664"/>
                    </a:cubicBezTo>
                    <a:cubicBezTo>
                      <a:pt x="77168" y="19146"/>
                      <a:pt x="76356" y="18913"/>
                      <a:pt x="75491" y="18913"/>
                    </a:cubicBezTo>
                    <a:cubicBezTo>
                      <a:pt x="74278" y="18913"/>
                      <a:pt x="72961" y="19371"/>
                      <a:pt x="72497" y="20148"/>
                    </a:cubicBezTo>
                    <a:cubicBezTo>
                      <a:pt x="72065" y="20874"/>
                      <a:pt x="71788" y="21824"/>
                      <a:pt x="70803" y="22170"/>
                    </a:cubicBezTo>
                    <a:cubicBezTo>
                      <a:pt x="70354" y="22326"/>
                      <a:pt x="70043" y="22792"/>
                      <a:pt x="70337" y="23276"/>
                    </a:cubicBezTo>
                    <a:cubicBezTo>
                      <a:pt x="71356" y="25004"/>
                      <a:pt x="70043" y="25488"/>
                      <a:pt x="68902" y="26024"/>
                    </a:cubicBezTo>
                    <a:cubicBezTo>
                      <a:pt x="67693" y="26577"/>
                      <a:pt x="66241" y="26801"/>
                      <a:pt x="66345" y="28685"/>
                    </a:cubicBezTo>
                    <a:cubicBezTo>
                      <a:pt x="66379" y="29117"/>
                      <a:pt x="65895" y="29601"/>
                      <a:pt x="65584" y="30016"/>
                    </a:cubicBezTo>
                    <a:cubicBezTo>
                      <a:pt x="65442" y="30197"/>
                      <a:pt x="65232" y="30465"/>
                      <a:pt x="64983" y="30465"/>
                    </a:cubicBezTo>
                    <a:cubicBezTo>
                      <a:pt x="64899" y="30465"/>
                      <a:pt x="64811" y="30435"/>
                      <a:pt x="64720" y="30361"/>
                    </a:cubicBezTo>
                    <a:cubicBezTo>
                      <a:pt x="64409" y="30120"/>
                      <a:pt x="64288" y="29705"/>
                      <a:pt x="64409" y="29342"/>
                    </a:cubicBezTo>
                    <a:cubicBezTo>
                      <a:pt x="64893" y="27596"/>
                      <a:pt x="65083" y="25989"/>
                      <a:pt x="62508" y="25903"/>
                    </a:cubicBezTo>
                    <a:cubicBezTo>
                      <a:pt x="62249" y="25903"/>
                      <a:pt x="61938" y="25644"/>
                      <a:pt x="61748" y="25436"/>
                    </a:cubicBezTo>
                    <a:cubicBezTo>
                      <a:pt x="61084" y="24759"/>
                      <a:pt x="60400" y="24243"/>
                      <a:pt x="59552" y="24243"/>
                    </a:cubicBezTo>
                    <a:cubicBezTo>
                      <a:pt x="59252" y="24243"/>
                      <a:pt x="58932" y="24307"/>
                      <a:pt x="58585" y="24451"/>
                    </a:cubicBezTo>
                    <a:cubicBezTo>
                      <a:pt x="58566" y="24457"/>
                      <a:pt x="58545" y="24459"/>
                      <a:pt x="58523" y="24459"/>
                    </a:cubicBezTo>
                    <a:cubicBezTo>
                      <a:pt x="58409" y="24459"/>
                      <a:pt x="58269" y="24394"/>
                      <a:pt x="58153" y="24365"/>
                    </a:cubicBezTo>
                    <a:cubicBezTo>
                      <a:pt x="58758" y="23501"/>
                      <a:pt x="57687" y="22429"/>
                      <a:pt x="58827" y="21462"/>
                    </a:cubicBezTo>
                    <a:cubicBezTo>
                      <a:pt x="61800" y="18990"/>
                      <a:pt x="65757" y="18558"/>
                      <a:pt x="68781" y="16294"/>
                    </a:cubicBezTo>
                    <a:lnTo>
                      <a:pt x="69455" y="15828"/>
                    </a:lnTo>
                    <a:cubicBezTo>
                      <a:pt x="70337" y="15586"/>
                      <a:pt x="71218" y="15206"/>
                      <a:pt x="72117" y="15119"/>
                    </a:cubicBezTo>
                    <a:cubicBezTo>
                      <a:pt x="74346" y="14912"/>
                      <a:pt x="75331" y="13910"/>
                      <a:pt x="75262" y="11767"/>
                    </a:cubicBezTo>
                    <a:cubicBezTo>
                      <a:pt x="75262" y="11596"/>
                      <a:pt x="75299" y="11543"/>
                      <a:pt x="75353" y="11543"/>
                    </a:cubicBezTo>
                    <a:cubicBezTo>
                      <a:pt x="75441" y="11543"/>
                      <a:pt x="75574" y="11687"/>
                      <a:pt x="75659" y="11698"/>
                    </a:cubicBezTo>
                    <a:cubicBezTo>
                      <a:pt x="76835" y="11749"/>
                      <a:pt x="77733" y="12683"/>
                      <a:pt x="78943" y="12752"/>
                    </a:cubicBezTo>
                    <a:cubicBezTo>
                      <a:pt x="79461" y="12769"/>
                      <a:pt x="79945" y="13391"/>
                      <a:pt x="80412" y="13789"/>
                    </a:cubicBezTo>
                    <a:cubicBezTo>
                      <a:pt x="80395" y="13944"/>
                      <a:pt x="80325" y="14082"/>
                      <a:pt x="80204" y="14203"/>
                    </a:cubicBezTo>
                    <a:cubicBezTo>
                      <a:pt x="79099" y="14649"/>
                      <a:pt x="78211" y="15599"/>
                      <a:pt x="76924" y="15599"/>
                    </a:cubicBezTo>
                    <a:cubicBezTo>
                      <a:pt x="76763" y="15599"/>
                      <a:pt x="76595" y="15584"/>
                      <a:pt x="76420" y="15551"/>
                    </a:cubicBezTo>
                    <a:cubicBezTo>
                      <a:pt x="76325" y="15534"/>
                      <a:pt x="76229" y="15525"/>
                      <a:pt x="76135" y="15525"/>
                    </a:cubicBezTo>
                    <a:cubicBezTo>
                      <a:pt x="75478" y="15525"/>
                      <a:pt x="74895" y="15947"/>
                      <a:pt x="74985" y="16778"/>
                    </a:cubicBezTo>
                    <a:cubicBezTo>
                      <a:pt x="75041" y="17437"/>
                      <a:pt x="75422" y="17620"/>
                      <a:pt x="75866" y="17620"/>
                    </a:cubicBezTo>
                    <a:cubicBezTo>
                      <a:pt x="76109" y="17620"/>
                      <a:pt x="76372" y="17565"/>
                      <a:pt x="76610" y="17504"/>
                    </a:cubicBezTo>
                    <a:cubicBezTo>
                      <a:pt x="76822" y="17451"/>
                      <a:pt x="77015" y="17425"/>
                      <a:pt x="77193" y="17425"/>
                    </a:cubicBezTo>
                    <a:cubicBezTo>
                      <a:pt x="77828" y="17425"/>
                      <a:pt x="78286" y="17750"/>
                      <a:pt x="78839" y="18316"/>
                    </a:cubicBezTo>
                    <a:cubicBezTo>
                      <a:pt x="79617" y="19094"/>
                      <a:pt x="80723" y="19612"/>
                      <a:pt x="81794" y="19993"/>
                    </a:cubicBezTo>
                    <a:cubicBezTo>
                      <a:pt x="81906" y="20034"/>
                      <a:pt x="82005" y="20053"/>
                      <a:pt x="82094" y="20053"/>
                    </a:cubicBezTo>
                    <a:cubicBezTo>
                      <a:pt x="82595" y="20053"/>
                      <a:pt x="82747" y="19445"/>
                      <a:pt x="82762" y="18887"/>
                    </a:cubicBezTo>
                    <a:cubicBezTo>
                      <a:pt x="82805" y="18878"/>
                      <a:pt x="82849" y="18874"/>
                      <a:pt x="82892" y="18874"/>
                    </a:cubicBezTo>
                    <a:cubicBezTo>
                      <a:pt x="82935" y="18874"/>
                      <a:pt x="82978" y="18878"/>
                      <a:pt x="83021" y="18887"/>
                    </a:cubicBezTo>
                    <a:cubicBezTo>
                      <a:pt x="83375" y="18985"/>
                      <a:pt x="83662" y="19030"/>
                      <a:pt x="83892" y="19030"/>
                    </a:cubicBezTo>
                    <a:cubicBezTo>
                      <a:pt x="85038" y="19030"/>
                      <a:pt x="84816" y="17932"/>
                      <a:pt x="84629" y="16882"/>
                    </a:cubicBezTo>
                    <a:cubicBezTo>
                      <a:pt x="84577" y="16588"/>
                      <a:pt x="84404" y="16122"/>
                      <a:pt x="84525" y="16018"/>
                    </a:cubicBezTo>
                    <a:cubicBezTo>
                      <a:pt x="84606" y="15948"/>
                      <a:pt x="84680" y="15920"/>
                      <a:pt x="84749" y="15920"/>
                    </a:cubicBezTo>
                    <a:cubicBezTo>
                      <a:pt x="84985" y="15920"/>
                      <a:pt x="85161" y="16252"/>
                      <a:pt x="85389" y="16346"/>
                    </a:cubicBezTo>
                    <a:cubicBezTo>
                      <a:pt x="85637" y="16436"/>
                      <a:pt x="85876" y="16474"/>
                      <a:pt x="86110" y="16474"/>
                    </a:cubicBezTo>
                    <a:cubicBezTo>
                      <a:pt x="86771" y="16474"/>
                      <a:pt x="87381" y="16174"/>
                      <a:pt x="87981" y="15931"/>
                    </a:cubicBezTo>
                    <a:cubicBezTo>
                      <a:pt x="88344" y="15793"/>
                      <a:pt x="88500" y="15275"/>
                      <a:pt x="88258" y="15033"/>
                    </a:cubicBezTo>
                    <a:cubicBezTo>
                      <a:pt x="87065" y="13754"/>
                      <a:pt x="85976" y="12406"/>
                      <a:pt x="84819" y="11110"/>
                    </a:cubicBezTo>
                    <a:cubicBezTo>
                      <a:pt x="84162" y="10350"/>
                      <a:pt x="83160" y="9779"/>
                      <a:pt x="82537" y="8915"/>
                    </a:cubicBezTo>
                    <a:cubicBezTo>
                      <a:pt x="82209" y="8379"/>
                      <a:pt x="81639" y="8034"/>
                      <a:pt x="81017" y="7999"/>
                    </a:cubicBezTo>
                    <a:cubicBezTo>
                      <a:pt x="80983" y="7995"/>
                      <a:pt x="80950" y="7994"/>
                      <a:pt x="80916" y="7994"/>
                    </a:cubicBezTo>
                    <a:cubicBezTo>
                      <a:pt x="80688" y="7994"/>
                      <a:pt x="80453" y="8074"/>
                      <a:pt x="80228" y="8074"/>
                    </a:cubicBezTo>
                    <a:cubicBezTo>
                      <a:pt x="80056" y="8074"/>
                      <a:pt x="79890" y="8027"/>
                      <a:pt x="79738" y="7861"/>
                    </a:cubicBezTo>
                    <a:cubicBezTo>
                      <a:pt x="80170" y="7757"/>
                      <a:pt x="80602" y="7654"/>
                      <a:pt x="81017" y="7585"/>
                    </a:cubicBezTo>
                    <a:cubicBezTo>
                      <a:pt x="81518" y="7481"/>
                      <a:pt x="82192" y="7567"/>
                      <a:pt x="82226" y="6859"/>
                    </a:cubicBezTo>
                    <a:cubicBezTo>
                      <a:pt x="82278" y="6202"/>
                      <a:pt x="81673" y="6167"/>
                      <a:pt x="81207" y="6046"/>
                    </a:cubicBezTo>
                    <a:cubicBezTo>
                      <a:pt x="81086" y="6012"/>
                      <a:pt x="80948" y="5960"/>
                      <a:pt x="80844" y="5891"/>
                    </a:cubicBezTo>
                    <a:cubicBezTo>
                      <a:pt x="80958" y="5878"/>
                      <a:pt x="81101" y="5837"/>
                      <a:pt x="81223" y="5837"/>
                    </a:cubicBezTo>
                    <a:cubicBezTo>
                      <a:pt x="81267" y="5837"/>
                      <a:pt x="81309" y="5843"/>
                      <a:pt x="81345" y="5856"/>
                    </a:cubicBezTo>
                    <a:cubicBezTo>
                      <a:pt x="81816" y="6065"/>
                      <a:pt x="82272" y="6151"/>
                      <a:pt x="82714" y="6151"/>
                    </a:cubicBezTo>
                    <a:cubicBezTo>
                      <a:pt x="83993" y="6151"/>
                      <a:pt x="85157" y="5437"/>
                      <a:pt x="86236" y="4923"/>
                    </a:cubicBezTo>
                    <a:cubicBezTo>
                      <a:pt x="89182" y="3528"/>
                      <a:pt x="92334" y="3094"/>
                      <a:pt x="95401" y="2235"/>
                    </a:cubicBezTo>
                    <a:lnTo>
                      <a:pt x="95401" y="2235"/>
                    </a:lnTo>
                    <a:cubicBezTo>
                      <a:pt x="93986" y="3267"/>
                      <a:pt x="92263" y="3834"/>
                      <a:pt x="90504" y="3834"/>
                    </a:cubicBezTo>
                    <a:cubicBezTo>
                      <a:pt x="90401" y="3834"/>
                      <a:pt x="90295" y="3831"/>
                      <a:pt x="90191" y="3831"/>
                    </a:cubicBezTo>
                    <a:cubicBezTo>
                      <a:pt x="89827" y="3831"/>
                      <a:pt x="89479" y="3873"/>
                      <a:pt x="89277" y="4249"/>
                    </a:cubicBezTo>
                    <a:cubicBezTo>
                      <a:pt x="89018" y="4802"/>
                      <a:pt x="89467" y="5113"/>
                      <a:pt x="89744" y="5528"/>
                    </a:cubicBezTo>
                    <a:cubicBezTo>
                      <a:pt x="90251" y="6307"/>
                      <a:pt x="90887" y="6586"/>
                      <a:pt x="91608" y="6586"/>
                    </a:cubicBezTo>
                    <a:cubicBezTo>
                      <a:pt x="91943" y="6586"/>
                      <a:pt x="92297" y="6525"/>
                      <a:pt x="92664" y="6427"/>
                    </a:cubicBezTo>
                    <a:cubicBezTo>
                      <a:pt x="93037" y="6322"/>
                      <a:pt x="93404" y="6272"/>
                      <a:pt x="93755" y="6272"/>
                    </a:cubicBezTo>
                    <a:cubicBezTo>
                      <a:pt x="95314" y="6272"/>
                      <a:pt x="96561" y="7243"/>
                      <a:pt x="96518" y="8639"/>
                    </a:cubicBezTo>
                    <a:cubicBezTo>
                      <a:pt x="96501" y="9123"/>
                      <a:pt x="96000" y="9710"/>
                      <a:pt x="96155" y="10073"/>
                    </a:cubicBezTo>
                    <a:cubicBezTo>
                      <a:pt x="96656" y="11300"/>
                      <a:pt x="95758" y="12302"/>
                      <a:pt x="95378" y="13045"/>
                    </a:cubicBezTo>
                    <a:cubicBezTo>
                      <a:pt x="94393" y="15016"/>
                      <a:pt x="93649" y="16709"/>
                      <a:pt x="95412" y="18541"/>
                    </a:cubicBezTo>
                    <a:cubicBezTo>
                      <a:pt x="95602" y="18714"/>
                      <a:pt x="95723" y="18938"/>
                      <a:pt x="95758" y="19180"/>
                    </a:cubicBezTo>
                    <a:cubicBezTo>
                      <a:pt x="95810" y="21358"/>
                      <a:pt x="97901" y="20788"/>
                      <a:pt x="99007" y="21479"/>
                    </a:cubicBezTo>
                    <a:cubicBezTo>
                      <a:pt x="99192" y="21597"/>
                      <a:pt x="99367" y="21648"/>
                      <a:pt x="99531" y="21648"/>
                    </a:cubicBezTo>
                    <a:cubicBezTo>
                      <a:pt x="100207" y="21648"/>
                      <a:pt x="100708" y="20784"/>
                      <a:pt x="101098" y="20200"/>
                    </a:cubicBezTo>
                    <a:cubicBezTo>
                      <a:pt x="102256" y="18472"/>
                      <a:pt x="104088" y="17055"/>
                      <a:pt x="105729" y="16536"/>
                    </a:cubicBezTo>
                    <a:cubicBezTo>
                      <a:pt x="109220" y="15396"/>
                      <a:pt x="112486" y="13547"/>
                      <a:pt x="116254" y="13115"/>
                    </a:cubicBezTo>
                    <a:cubicBezTo>
                      <a:pt x="117965" y="12907"/>
                      <a:pt x="119935" y="12320"/>
                      <a:pt x="120021" y="9883"/>
                    </a:cubicBezTo>
                    <a:cubicBezTo>
                      <a:pt x="120021" y="9693"/>
                      <a:pt x="120349" y="9485"/>
                      <a:pt x="120557" y="9330"/>
                    </a:cubicBezTo>
                    <a:cubicBezTo>
                      <a:pt x="121663" y="8552"/>
                      <a:pt x="123132" y="8034"/>
                      <a:pt x="122631" y="6202"/>
                    </a:cubicBezTo>
                    <a:cubicBezTo>
                      <a:pt x="122594" y="6055"/>
                      <a:pt x="122626" y="6020"/>
                      <a:pt x="122682" y="6020"/>
                    </a:cubicBezTo>
                    <a:cubicBezTo>
                      <a:pt x="122731" y="6020"/>
                      <a:pt x="122799" y="6046"/>
                      <a:pt x="122855" y="6046"/>
                    </a:cubicBezTo>
                    <a:cubicBezTo>
                      <a:pt x="122928" y="6051"/>
                      <a:pt x="122998" y="6053"/>
                      <a:pt x="123064" y="6053"/>
                    </a:cubicBezTo>
                    <a:cubicBezTo>
                      <a:pt x="124269" y="6053"/>
                      <a:pt x="124381" y="5321"/>
                      <a:pt x="123840" y="4387"/>
                    </a:cubicBezTo>
                    <a:cubicBezTo>
                      <a:pt x="123581" y="3921"/>
                      <a:pt x="123875" y="3955"/>
                      <a:pt x="124048" y="3817"/>
                    </a:cubicBezTo>
                    <a:cubicBezTo>
                      <a:pt x="125240" y="2867"/>
                      <a:pt x="126640" y="2728"/>
                      <a:pt x="128092" y="2659"/>
                    </a:cubicBezTo>
                    <a:cubicBezTo>
                      <a:pt x="128575" y="2625"/>
                      <a:pt x="129180" y="2521"/>
                      <a:pt x="129249" y="1934"/>
                    </a:cubicBezTo>
                    <a:cubicBezTo>
                      <a:pt x="129301" y="1363"/>
                      <a:pt x="128714" y="1242"/>
                      <a:pt x="128299" y="1190"/>
                    </a:cubicBezTo>
                    <a:cubicBezTo>
                      <a:pt x="125707" y="948"/>
                      <a:pt x="123132" y="430"/>
                      <a:pt x="120557" y="171"/>
                    </a:cubicBezTo>
                    <a:cubicBezTo>
                      <a:pt x="119360" y="50"/>
                      <a:pt x="118163" y="0"/>
                      <a:pt x="11696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97;p42">
                <a:extLst>
                  <a:ext uri="{FF2B5EF4-FFF2-40B4-BE49-F238E27FC236}">
                    <a16:creationId xmlns:a16="http://schemas.microsoft.com/office/drawing/2014/main" id="{FF50A776-AE44-90D1-62E8-EF9380B2B26F}"/>
                  </a:ext>
                </a:extLst>
              </p:cNvPr>
              <p:cNvSpPr/>
              <p:nvPr/>
            </p:nvSpPr>
            <p:spPr>
              <a:xfrm>
                <a:off x="-4531826" y="2240700"/>
                <a:ext cx="564104" cy="182736"/>
              </a:xfrm>
              <a:custGeom>
                <a:avLst/>
                <a:gdLst/>
                <a:ahLst/>
                <a:cxnLst/>
                <a:rect l="l" t="t" r="r" b="b"/>
                <a:pathLst>
                  <a:path w="11320" h="3667" extrusionOk="0">
                    <a:moveTo>
                      <a:pt x="6214" y="0"/>
                    </a:moveTo>
                    <a:cubicBezTo>
                      <a:pt x="5926" y="0"/>
                      <a:pt x="5584" y="48"/>
                      <a:pt x="5219" y="71"/>
                    </a:cubicBezTo>
                    <a:cubicBezTo>
                      <a:pt x="5082" y="56"/>
                      <a:pt x="4943" y="49"/>
                      <a:pt x="4804" y="49"/>
                    </a:cubicBezTo>
                    <a:cubicBezTo>
                      <a:pt x="3493" y="49"/>
                      <a:pt x="2115" y="667"/>
                      <a:pt x="709" y="1073"/>
                    </a:cubicBezTo>
                    <a:cubicBezTo>
                      <a:pt x="432" y="1177"/>
                      <a:pt x="208" y="1401"/>
                      <a:pt x="69" y="1678"/>
                    </a:cubicBezTo>
                    <a:cubicBezTo>
                      <a:pt x="0" y="1781"/>
                      <a:pt x="242" y="2213"/>
                      <a:pt x="363" y="2231"/>
                    </a:cubicBezTo>
                    <a:cubicBezTo>
                      <a:pt x="2163" y="2438"/>
                      <a:pt x="3786" y="3667"/>
                      <a:pt x="5640" y="3667"/>
                    </a:cubicBezTo>
                    <a:cubicBezTo>
                      <a:pt x="6100" y="3667"/>
                      <a:pt x="6574" y="3591"/>
                      <a:pt x="7068" y="3406"/>
                    </a:cubicBezTo>
                    <a:cubicBezTo>
                      <a:pt x="7396" y="3281"/>
                      <a:pt x="7767" y="3236"/>
                      <a:pt x="8142" y="3236"/>
                    </a:cubicBezTo>
                    <a:cubicBezTo>
                      <a:pt x="8439" y="3236"/>
                      <a:pt x="8738" y="3264"/>
                      <a:pt x="9021" y="3302"/>
                    </a:cubicBezTo>
                    <a:cubicBezTo>
                      <a:pt x="9277" y="3340"/>
                      <a:pt x="9523" y="3370"/>
                      <a:pt x="9759" y="3370"/>
                    </a:cubicBezTo>
                    <a:cubicBezTo>
                      <a:pt x="10271" y="3370"/>
                      <a:pt x="10728" y="3229"/>
                      <a:pt x="11095" y="2732"/>
                    </a:cubicBezTo>
                    <a:cubicBezTo>
                      <a:pt x="11320" y="2473"/>
                      <a:pt x="11268" y="2075"/>
                      <a:pt x="10991" y="1885"/>
                    </a:cubicBezTo>
                    <a:cubicBezTo>
                      <a:pt x="10479" y="1524"/>
                      <a:pt x="10006" y="1077"/>
                      <a:pt x="9430" y="1077"/>
                    </a:cubicBezTo>
                    <a:cubicBezTo>
                      <a:pt x="9151" y="1077"/>
                      <a:pt x="8847" y="1182"/>
                      <a:pt x="8503" y="1453"/>
                    </a:cubicBezTo>
                    <a:cubicBezTo>
                      <a:pt x="8280" y="1626"/>
                      <a:pt x="7919" y="1737"/>
                      <a:pt x="7612" y="1737"/>
                    </a:cubicBezTo>
                    <a:cubicBezTo>
                      <a:pt x="7277" y="1737"/>
                      <a:pt x="7006" y="1605"/>
                      <a:pt x="7051" y="1280"/>
                    </a:cubicBezTo>
                    <a:cubicBezTo>
                      <a:pt x="7179" y="207"/>
                      <a:pt x="6812" y="0"/>
                      <a:pt x="62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98;p42">
                <a:extLst>
                  <a:ext uri="{FF2B5EF4-FFF2-40B4-BE49-F238E27FC236}">
                    <a16:creationId xmlns:a16="http://schemas.microsoft.com/office/drawing/2014/main" id="{B6A1BC11-4D3A-DA3D-13A5-8EE23EA622C4}"/>
                  </a:ext>
                </a:extLst>
              </p:cNvPr>
              <p:cNvSpPr/>
              <p:nvPr/>
            </p:nvSpPr>
            <p:spPr>
              <a:xfrm>
                <a:off x="-1416146" y="2775396"/>
                <a:ext cx="425470" cy="190510"/>
              </a:xfrm>
              <a:custGeom>
                <a:avLst/>
                <a:gdLst/>
                <a:ahLst/>
                <a:cxnLst/>
                <a:rect l="l" t="t" r="r" b="b"/>
                <a:pathLst>
                  <a:path w="8538" h="3823" extrusionOk="0">
                    <a:moveTo>
                      <a:pt x="6155" y="1"/>
                    </a:moveTo>
                    <a:cubicBezTo>
                      <a:pt x="6054" y="1"/>
                      <a:pt x="5950" y="7"/>
                      <a:pt x="5842" y="20"/>
                    </a:cubicBezTo>
                    <a:cubicBezTo>
                      <a:pt x="4846" y="139"/>
                      <a:pt x="3874" y="469"/>
                      <a:pt x="2859" y="469"/>
                    </a:cubicBezTo>
                    <a:cubicBezTo>
                      <a:pt x="2396" y="469"/>
                      <a:pt x="1923" y="400"/>
                      <a:pt x="1435" y="211"/>
                    </a:cubicBezTo>
                    <a:cubicBezTo>
                      <a:pt x="1292" y="150"/>
                      <a:pt x="1133" y="113"/>
                      <a:pt x="974" y="113"/>
                    </a:cubicBezTo>
                    <a:cubicBezTo>
                      <a:pt x="501" y="113"/>
                      <a:pt x="35" y="441"/>
                      <a:pt x="35" y="1438"/>
                    </a:cubicBezTo>
                    <a:cubicBezTo>
                      <a:pt x="1" y="3771"/>
                      <a:pt x="1573" y="3580"/>
                      <a:pt x="3025" y="3822"/>
                    </a:cubicBezTo>
                    <a:cubicBezTo>
                      <a:pt x="4338" y="3753"/>
                      <a:pt x="5617" y="3408"/>
                      <a:pt x="6792" y="2837"/>
                    </a:cubicBezTo>
                    <a:cubicBezTo>
                      <a:pt x="7415" y="2526"/>
                      <a:pt x="8538" y="2474"/>
                      <a:pt x="8192" y="1541"/>
                    </a:cubicBezTo>
                    <a:cubicBezTo>
                      <a:pt x="7892" y="720"/>
                      <a:pt x="7218" y="1"/>
                      <a:pt x="615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99;p42">
                <a:extLst>
                  <a:ext uri="{FF2B5EF4-FFF2-40B4-BE49-F238E27FC236}">
                    <a16:creationId xmlns:a16="http://schemas.microsoft.com/office/drawing/2014/main" id="{7C563CA3-5580-B56D-6D79-C620CBDD1CA7}"/>
                  </a:ext>
                </a:extLst>
              </p:cNvPr>
              <p:cNvSpPr/>
              <p:nvPr/>
            </p:nvSpPr>
            <p:spPr>
              <a:xfrm>
                <a:off x="-4787613" y="5146644"/>
                <a:ext cx="525384" cy="225442"/>
              </a:xfrm>
              <a:custGeom>
                <a:avLst/>
                <a:gdLst/>
                <a:ahLst/>
                <a:cxnLst/>
                <a:rect l="l" t="t" r="r" b="b"/>
                <a:pathLst>
                  <a:path w="10543" h="4524" extrusionOk="0">
                    <a:moveTo>
                      <a:pt x="3451" y="1"/>
                    </a:moveTo>
                    <a:cubicBezTo>
                      <a:pt x="2445" y="1"/>
                      <a:pt x="1486" y="228"/>
                      <a:pt x="761" y="702"/>
                    </a:cubicBezTo>
                    <a:cubicBezTo>
                      <a:pt x="398" y="927"/>
                      <a:pt x="1" y="1186"/>
                      <a:pt x="243" y="1687"/>
                    </a:cubicBezTo>
                    <a:cubicBezTo>
                      <a:pt x="390" y="1972"/>
                      <a:pt x="609" y="2083"/>
                      <a:pt x="855" y="2083"/>
                    </a:cubicBezTo>
                    <a:cubicBezTo>
                      <a:pt x="1012" y="2083"/>
                      <a:pt x="1180" y="2038"/>
                      <a:pt x="1349" y="1964"/>
                    </a:cubicBezTo>
                    <a:cubicBezTo>
                      <a:pt x="1677" y="1828"/>
                      <a:pt x="1990" y="1776"/>
                      <a:pt x="2298" y="1776"/>
                    </a:cubicBezTo>
                    <a:cubicBezTo>
                      <a:pt x="2932" y="1776"/>
                      <a:pt x="3543" y="1997"/>
                      <a:pt x="4217" y="2171"/>
                    </a:cubicBezTo>
                    <a:cubicBezTo>
                      <a:pt x="5708" y="2540"/>
                      <a:pt x="6405" y="4523"/>
                      <a:pt x="7868" y="4523"/>
                    </a:cubicBezTo>
                    <a:cubicBezTo>
                      <a:pt x="8118" y="4523"/>
                      <a:pt x="8391" y="4465"/>
                      <a:pt x="8693" y="4332"/>
                    </a:cubicBezTo>
                    <a:cubicBezTo>
                      <a:pt x="8824" y="4337"/>
                      <a:pt x="8947" y="4340"/>
                      <a:pt x="9062" y="4340"/>
                    </a:cubicBezTo>
                    <a:cubicBezTo>
                      <a:pt x="10032" y="4340"/>
                      <a:pt x="10475" y="4144"/>
                      <a:pt x="10491" y="3727"/>
                    </a:cubicBezTo>
                    <a:cubicBezTo>
                      <a:pt x="10542" y="2897"/>
                      <a:pt x="9817" y="2724"/>
                      <a:pt x="9264" y="2517"/>
                    </a:cubicBezTo>
                    <a:cubicBezTo>
                      <a:pt x="8711" y="2292"/>
                      <a:pt x="8209" y="1964"/>
                      <a:pt x="7777" y="1567"/>
                    </a:cubicBezTo>
                    <a:cubicBezTo>
                      <a:pt x="6685" y="547"/>
                      <a:pt x="5011" y="1"/>
                      <a:pt x="345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400;p42">
                <a:extLst>
                  <a:ext uri="{FF2B5EF4-FFF2-40B4-BE49-F238E27FC236}">
                    <a16:creationId xmlns:a16="http://schemas.microsoft.com/office/drawing/2014/main" id="{55366496-282F-F49E-5059-5183703F9BEB}"/>
                  </a:ext>
                </a:extLst>
              </p:cNvPr>
              <p:cNvSpPr/>
              <p:nvPr/>
            </p:nvSpPr>
            <p:spPr>
              <a:xfrm>
                <a:off x="-3935041" y="2179358"/>
                <a:ext cx="322964" cy="223299"/>
              </a:xfrm>
              <a:custGeom>
                <a:avLst/>
                <a:gdLst/>
                <a:ahLst/>
                <a:cxnLst/>
                <a:rect l="l" t="t" r="r" b="b"/>
                <a:pathLst>
                  <a:path w="6481" h="4481" extrusionOk="0">
                    <a:moveTo>
                      <a:pt x="4294" y="0"/>
                    </a:moveTo>
                    <a:cubicBezTo>
                      <a:pt x="4062" y="0"/>
                      <a:pt x="3818" y="44"/>
                      <a:pt x="3560" y="144"/>
                    </a:cubicBezTo>
                    <a:cubicBezTo>
                      <a:pt x="3094" y="317"/>
                      <a:pt x="2593" y="541"/>
                      <a:pt x="2886" y="1198"/>
                    </a:cubicBezTo>
                    <a:cubicBezTo>
                      <a:pt x="3042" y="1509"/>
                      <a:pt x="3232" y="1820"/>
                      <a:pt x="3457" y="2114"/>
                    </a:cubicBezTo>
                    <a:cubicBezTo>
                      <a:pt x="3147" y="2260"/>
                      <a:pt x="2851" y="2348"/>
                      <a:pt x="2545" y="2348"/>
                    </a:cubicBezTo>
                    <a:cubicBezTo>
                      <a:pt x="2270" y="2348"/>
                      <a:pt x="1987" y="2277"/>
                      <a:pt x="1677" y="2114"/>
                    </a:cubicBezTo>
                    <a:cubicBezTo>
                      <a:pt x="1531" y="2037"/>
                      <a:pt x="1393" y="2002"/>
                      <a:pt x="1262" y="2002"/>
                    </a:cubicBezTo>
                    <a:cubicBezTo>
                      <a:pt x="867" y="2002"/>
                      <a:pt x="545" y="2320"/>
                      <a:pt x="311" y="2736"/>
                    </a:cubicBezTo>
                    <a:cubicBezTo>
                      <a:pt x="0" y="3289"/>
                      <a:pt x="467" y="3479"/>
                      <a:pt x="813" y="3807"/>
                    </a:cubicBezTo>
                    <a:cubicBezTo>
                      <a:pt x="1327" y="4309"/>
                      <a:pt x="1837" y="4480"/>
                      <a:pt x="2344" y="4480"/>
                    </a:cubicBezTo>
                    <a:cubicBezTo>
                      <a:pt x="3164" y="4480"/>
                      <a:pt x="3976" y="4032"/>
                      <a:pt x="4787" y="3807"/>
                    </a:cubicBezTo>
                    <a:lnTo>
                      <a:pt x="5081" y="3514"/>
                    </a:lnTo>
                    <a:cubicBezTo>
                      <a:pt x="5237" y="2788"/>
                      <a:pt x="5098" y="1924"/>
                      <a:pt x="6204" y="1734"/>
                    </a:cubicBezTo>
                    <a:cubicBezTo>
                      <a:pt x="6464" y="1699"/>
                      <a:pt x="6481" y="1129"/>
                      <a:pt x="6222" y="921"/>
                    </a:cubicBezTo>
                    <a:cubicBezTo>
                      <a:pt x="5644" y="436"/>
                      <a:pt x="5027" y="0"/>
                      <a:pt x="429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1;p42">
                <a:extLst>
                  <a:ext uri="{FF2B5EF4-FFF2-40B4-BE49-F238E27FC236}">
                    <a16:creationId xmlns:a16="http://schemas.microsoft.com/office/drawing/2014/main" id="{A15C6F86-2B89-CFC8-0DEF-2E9CF7829EE9}"/>
                  </a:ext>
                </a:extLst>
              </p:cNvPr>
              <p:cNvSpPr/>
              <p:nvPr/>
            </p:nvSpPr>
            <p:spPr>
              <a:xfrm>
                <a:off x="-4317400" y="5334909"/>
                <a:ext cx="328994" cy="147405"/>
              </a:xfrm>
              <a:custGeom>
                <a:avLst/>
                <a:gdLst/>
                <a:ahLst/>
                <a:cxnLst/>
                <a:rect l="l" t="t" r="r" b="b"/>
                <a:pathLst>
                  <a:path w="6602" h="2958" extrusionOk="0">
                    <a:moveTo>
                      <a:pt x="2842" y="0"/>
                    </a:moveTo>
                    <a:cubicBezTo>
                      <a:pt x="2588" y="0"/>
                      <a:pt x="2332" y="28"/>
                      <a:pt x="2074" y="87"/>
                    </a:cubicBezTo>
                    <a:cubicBezTo>
                      <a:pt x="1452" y="225"/>
                      <a:pt x="1055" y="1331"/>
                      <a:pt x="225" y="1694"/>
                    </a:cubicBezTo>
                    <a:cubicBezTo>
                      <a:pt x="0" y="1798"/>
                      <a:pt x="277" y="2247"/>
                      <a:pt x="536" y="2454"/>
                    </a:cubicBezTo>
                    <a:cubicBezTo>
                      <a:pt x="957" y="2789"/>
                      <a:pt x="2162" y="2958"/>
                      <a:pt x="3373" y="2958"/>
                    </a:cubicBezTo>
                    <a:cubicBezTo>
                      <a:pt x="4599" y="2958"/>
                      <a:pt x="5830" y="2785"/>
                      <a:pt x="6256" y="2437"/>
                    </a:cubicBezTo>
                    <a:cubicBezTo>
                      <a:pt x="6395" y="2282"/>
                      <a:pt x="6515" y="2109"/>
                      <a:pt x="6602" y="1919"/>
                    </a:cubicBezTo>
                    <a:cubicBezTo>
                      <a:pt x="6481" y="1711"/>
                      <a:pt x="6429" y="1469"/>
                      <a:pt x="6291" y="1366"/>
                    </a:cubicBezTo>
                    <a:cubicBezTo>
                      <a:pt x="5231" y="636"/>
                      <a:pt x="4065" y="0"/>
                      <a:pt x="284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02;p42">
                <a:extLst>
                  <a:ext uri="{FF2B5EF4-FFF2-40B4-BE49-F238E27FC236}">
                    <a16:creationId xmlns:a16="http://schemas.microsoft.com/office/drawing/2014/main" id="{3B7B7B0D-E63C-4C65-C4A9-660C51E96904}"/>
                  </a:ext>
                </a:extLst>
              </p:cNvPr>
              <p:cNvSpPr/>
              <p:nvPr/>
            </p:nvSpPr>
            <p:spPr>
              <a:xfrm>
                <a:off x="-3852370" y="2826324"/>
                <a:ext cx="258382" cy="128618"/>
              </a:xfrm>
              <a:custGeom>
                <a:avLst/>
                <a:gdLst/>
                <a:ahLst/>
                <a:cxnLst/>
                <a:rect l="l" t="t" r="r" b="b"/>
                <a:pathLst>
                  <a:path w="5185" h="2581" extrusionOk="0">
                    <a:moveTo>
                      <a:pt x="1901" y="1"/>
                    </a:moveTo>
                    <a:lnTo>
                      <a:pt x="1227" y="467"/>
                    </a:lnTo>
                    <a:cubicBezTo>
                      <a:pt x="934" y="1020"/>
                      <a:pt x="0" y="1383"/>
                      <a:pt x="415" y="2144"/>
                    </a:cubicBezTo>
                    <a:cubicBezTo>
                      <a:pt x="602" y="2475"/>
                      <a:pt x="838" y="2581"/>
                      <a:pt x="1096" y="2581"/>
                    </a:cubicBezTo>
                    <a:cubicBezTo>
                      <a:pt x="1482" y="2581"/>
                      <a:pt x="1915" y="2344"/>
                      <a:pt x="2299" y="2282"/>
                    </a:cubicBezTo>
                    <a:cubicBezTo>
                      <a:pt x="2552" y="2236"/>
                      <a:pt x="2806" y="2213"/>
                      <a:pt x="3064" y="2213"/>
                    </a:cubicBezTo>
                    <a:cubicBezTo>
                      <a:pt x="3194" y="2213"/>
                      <a:pt x="3324" y="2219"/>
                      <a:pt x="3457" y="2230"/>
                    </a:cubicBezTo>
                    <a:cubicBezTo>
                      <a:pt x="3730" y="2245"/>
                      <a:pt x="4039" y="2324"/>
                      <a:pt x="4314" y="2324"/>
                    </a:cubicBezTo>
                    <a:cubicBezTo>
                      <a:pt x="4665" y="2324"/>
                      <a:pt x="4959" y="2195"/>
                      <a:pt x="5047" y="1643"/>
                    </a:cubicBezTo>
                    <a:cubicBezTo>
                      <a:pt x="5185" y="744"/>
                      <a:pt x="4563" y="277"/>
                      <a:pt x="3768" y="122"/>
                    </a:cubicBezTo>
                    <a:cubicBezTo>
                      <a:pt x="3146" y="35"/>
                      <a:pt x="2523" y="1"/>
                      <a:pt x="190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03;p42">
                <a:extLst>
                  <a:ext uri="{FF2B5EF4-FFF2-40B4-BE49-F238E27FC236}">
                    <a16:creationId xmlns:a16="http://schemas.microsoft.com/office/drawing/2014/main" id="{C5C605F4-6299-3E1B-629A-644C68AC3263}"/>
                  </a:ext>
                </a:extLst>
              </p:cNvPr>
              <p:cNvSpPr/>
              <p:nvPr/>
            </p:nvSpPr>
            <p:spPr>
              <a:xfrm>
                <a:off x="-4120216" y="2199689"/>
                <a:ext cx="187869" cy="89350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1793" extrusionOk="0">
                    <a:moveTo>
                      <a:pt x="2929" y="0"/>
                    </a:moveTo>
                    <a:cubicBezTo>
                      <a:pt x="2800" y="0"/>
                      <a:pt x="2676" y="17"/>
                      <a:pt x="2576" y="47"/>
                    </a:cubicBezTo>
                    <a:cubicBezTo>
                      <a:pt x="2412" y="93"/>
                      <a:pt x="2229" y="105"/>
                      <a:pt x="2039" y="105"/>
                    </a:cubicBezTo>
                    <a:cubicBezTo>
                      <a:pt x="1817" y="105"/>
                      <a:pt x="1584" y="88"/>
                      <a:pt x="1360" y="88"/>
                    </a:cubicBezTo>
                    <a:cubicBezTo>
                      <a:pt x="763" y="88"/>
                      <a:pt x="227" y="208"/>
                      <a:pt x="105" y="1084"/>
                    </a:cubicBezTo>
                    <a:cubicBezTo>
                      <a:pt x="1" y="1792"/>
                      <a:pt x="865" y="1688"/>
                      <a:pt x="1504" y="1740"/>
                    </a:cubicBezTo>
                    <a:cubicBezTo>
                      <a:pt x="2265" y="1568"/>
                      <a:pt x="3405" y="1792"/>
                      <a:pt x="3665" y="652"/>
                    </a:cubicBezTo>
                    <a:cubicBezTo>
                      <a:pt x="3769" y="167"/>
                      <a:pt x="3329" y="0"/>
                      <a:pt x="29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04;p42">
                <a:extLst>
                  <a:ext uri="{FF2B5EF4-FFF2-40B4-BE49-F238E27FC236}">
                    <a16:creationId xmlns:a16="http://schemas.microsoft.com/office/drawing/2014/main" id="{EF744789-8CBA-F45E-E8BD-88FD9278C258}"/>
                  </a:ext>
                </a:extLst>
              </p:cNvPr>
              <p:cNvSpPr/>
              <p:nvPr/>
            </p:nvSpPr>
            <p:spPr>
              <a:xfrm>
                <a:off x="-3955721" y="5406318"/>
                <a:ext cx="118053" cy="88353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1773" extrusionOk="0">
                    <a:moveTo>
                      <a:pt x="922" y="1"/>
                    </a:moveTo>
                    <a:cubicBezTo>
                      <a:pt x="435" y="1"/>
                      <a:pt x="1" y="156"/>
                      <a:pt x="1" y="762"/>
                    </a:cubicBezTo>
                    <a:cubicBezTo>
                      <a:pt x="1" y="1414"/>
                      <a:pt x="337" y="1773"/>
                      <a:pt x="982" y="1773"/>
                    </a:cubicBezTo>
                    <a:cubicBezTo>
                      <a:pt x="1038" y="1773"/>
                      <a:pt x="1097" y="1770"/>
                      <a:pt x="1158" y="1765"/>
                    </a:cubicBezTo>
                    <a:cubicBezTo>
                      <a:pt x="1711" y="1730"/>
                      <a:pt x="2368" y="1678"/>
                      <a:pt x="2299" y="901"/>
                    </a:cubicBezTo>
                    <a:cubicBezTo>
                      <a:pt x="2264" y="175"/>
                      <a:pt x="1642" y="2"/>
                      <a:pt x="1003" y="2"/>
                    </a:cubicBezTo>
                    <a:cubicBezTo>
                      <a:pt x="976" y="1"/>
                      <a:pt x="949" y="1"/>
                      <a:pt x="92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05;p42">
                <a:extLst>
                  <a:ext uri="{FF2B5EF4-FFF2-40B4-BE49-F238E27FC236}">
                    <a16:creationId xmlns:a16="http://schemas.microsoft.com/office/drawing/2014/main" id="{725F7218-5BCF-117D-E59B-737E1D4F354F}"/>
                  </a:ext>
                </a:extLst>
              </p:cNvPr>
              <p:cNvSpPr/>
              <p:nvPr/>
            </p:nvSpPr>
            <p:spPr>
              <a:xfrm>
                <a:off x="-3169476" y="9374627"/>
                <a:ext cx="124930" cy="78187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1569" extrusionOk="0">
                    <a:moveTo>
                      <a:pt x="1176" y="52"/>
                    </a:moveTo>
                    <a:cubicBezTo>
                      <a:pt x="675" y="87"/>
                      <a:pt x="1" y="1"/>
                      <a:pt x="1" y="813"/>
                    </a:cubicBezTo>
                    <a:cubicBezTo>
                      <a:pt x="1" y="1241"/>
                      <a:pt x="341" y="1568"/>
                      <a:pt x="742" y="1568"/>
                    </a:cubicBezTo>
                    <a:cubicBezTo>
                      <a:pt x="811" y="1568"/>
                      <a:pt x="881" y="1559"/>
                      <a:pt x="951" y="1539"/>
                    </a:cubicBezTo>
                    <a:cubicBezTo>
                      <a:pt x="1077" y="1515"/>
                      <a:pt x="1221" y="1513"/>
                      <a:pt x="1369" y="1513"/>
                    </a:cubicBezTo>
                    <a:cubicBezTo>
                      <a:pt x="1403" y="1513"/>
                      <a:pt x="1437" y="1513"/>
                      <a:pt x="1471" y="1513"/>
                    </a:cubicBezTo>
                    <a:cubicBezTo>
                      <a:pt x="1947" y="1513"/>
                      <a:pt x="2434" y="1491"/>
                      <a:pt x="2472" y="830"/>
                    </a:cubicBezTo>
                    <a:cubicBezTo>
                      <a:pt x="2506" y="52"/>
                      <a:pt x="1781" y="87"/>
                      <a:pt x="1176" y="52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06;p42">
                <a:extLst>
                  <a:ext uri="{FF2B5EF4-FFF2-40B4-BE49-F238E27FC236}">
                    <a16:creationId xmlns:a16="http://schemas.microsoft.com/office/drawing/2014/main" id="{A43EE531-1BCB-47A4-4D15-7FD2540427A3}"/>
                  </a:ext>
                </a:extLst>
              </p:cNvPr>
              <p:cNvSpPr/>
              <p:nvPr/>
            </p:nvSpPr>
            <p:spPr>
              <a:xfrm>
                <a:off x="-4486180" y="5418427"/>
                <a:ext cx="111974" cy="76294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1531" extrusionOk="0">
                    <a:moveTo>
                      <a:pt x="1003" y="1"/>
                    </a:moveTo>
                    <a:cubicBezTo>
                      <a:pt x="536" y="35"/>
                      <a:pt x="0" y="1"/>
                      <a:pt x="17" y="554"/>
                    </a:cubicBezTo>
                    <a:cubicBezTo>
                      <a:pt x="17" y="1297"/>
                      <a:pt x="640" y="1452"/>
                      <a:pt x="1262" y="1522"/>
                    </a:cubicBezTo>
                    <a:cubicBezTo>
                      <a:pt x="1319" y="1528"/>
                      <a:pt x="1377" y="1531"/>
                      <a:pt x="1434" y="1531"/>
                    </a:cubicBezTo>
                    <a:cubicBezTo>
                      <a:pt x="1857" y="1531"/>
                      <a:pt x="2247" y="1352"/>
                      <a:pt x="2247" y="865"/>
                    </a:cubicBezTo>
                    <a:cubicBezTo>
                      <a:pt x="2247" y="18"/>
                      <a:pt x="1504" y="139"/>
                      <a:pt x="100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07;p42">
                <a:extLst>
                  <a:ext uri="{FF2B5EF4-FFF2-40B4-BE49-F238E27FC236}">
                    <a16:creationId xmlns:a16="http://schemas.microsoft.com/office/drawing/2014/main" id="{28CF74EF-C573-67AE-92F3-7512D36C504B}"/>
                  </a:ext>
                </a:extLst>
              </p:cNvPr>
              <p:cNvSpPr/>
              <p:nvPr/>
            </p:nvSpPr>
            <p:spPr>
              <a:xfrm>
                <a:off x="6359698" y="6891257"/>
                <a:ext cx="94433" cy="106741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2142" extrusionOk="0">
                    <a:moveTo>
                      <a:pt x="416" y="1"/>
                    </a:moveTo>
                    <a:cubicBezTo>
                      <a:pt x="93" y="1"/>
                      <a:pt x="0" y="338"/>
                      <a:pt x="63" y="618"/>
                    </a:cubicBezTo>
                    <a:cubicBezTo>
                      <a:pt x="201" y="1292"/>
                      <a:pt x="339" y="2035"/>
                      <a:pt x="1203" y="2139"/>
                    </a:cubicBezTo>
                    <a:cubicBezTo>
                      <a:pt x="1224" y="2141"/>
                      <a:pt x="1245" y="2142"/>
                      <a:pt x="1265" y="2142"/>
                    </a:cubicBezTo>
                    <a:cubicBezTo>
                      <a:pt x="1645" y="2142"/>
                      <a:pt x="1895" y="1835"/>
                      <a:pt x="1895" y="1327"/>
                    </a:cubicBezTo>
                    <a:cubicBezTo>
                      <a:pt x="1670" y="705"/>
                      <a:pt x="1273" y="169"/>
                      <a:pt x="529" y="13"/>
                    </a:cubicBezTo>
                    <a:cubicBezTo>
                      <a:pt x="489" y="5"/>
                      <a:pt x="451" y="1"/>
                      <a:pt x="41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08;p42">
                <a:extLst>
                  <a:ext uri="{FF2B5EF4-FFF2-40B4-BE49-F238E27FC236}">
                    <a16:creationId xmlns:a16="http://schemas.microsoft.com/office/drawing/2014/main" id="{34F194A7-55B1-8B97-EAAB-3B2B6D93B11A}"/>
                  </a:ext>
                </a:extLst>
              </p:cNvPr>
              <p:cNvSpPr/>
              <p:nvPr/>
            </p:nvSpPr>
            <p:spPr>
              <a:xfrm>
                <a:off x="870283" y="2637910"/>
                <a:ext cx="109432" cy="75546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1516" extrusionOk="0">
                    <a:moveTo>
                      <a:pt x="1013" y="0"/>
                    </a:moveTo>
                    <a:cubicBezTo>
                      <a:pt x="676" y="0"/>
                      <a:pt x="369" y="181"/>
                      <a:pt x="190" y="464"/>
                    </a:cubicBezTo>
                    <a:cubicBezTo>
                      <a:pt x="0" y="706"/>
                      <a:pt x="35" y="1034"/>
                      <a:pt x="259" y="1224"/>
                    </a:cubicBezTo>
                    <a:cubicBezTo>
                      <a:pt x="466" y="1444"/>
                      <a:pt x="678" y="1515"/>
                      <a:pt x="892" y="1515"/>
                    </a:cubicBezTo>
                    <a:cubicBezTo>
                      <a:pt x="1233" y="1515"/>
                      <a:pt x="1579" y="1336"/>
                      <a:pt x="1919" y="1293"/>
                    </a:cubicBezTo>
                    <a:cubicBezTo>
                      <a:pt x="2195" y="567"/>
                      <a:pt x="1901" y="153"/>
                      <a:pt x="1175" y="14"/>
                    </a:cubicBezTo>
                    <a:cubicBezTo>
                      <a:pt x="1121" y="5"/>
                      <a:pt x="1066" y="0"/>
                      <a:pt x="10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09;p42">
                <a:extLst>
                  <a:ext uri="{FF2B5EF4-FFF2-40B4-BE49-F238E27FC236}">
                    <a16:creationId xmlns:a16="http://schemas.microsoft.com/office/drawing/2014/main" id="{B9D5D505-2296-CDA4-46AD-9502D9035F9A}"/>
                  </a:ext>
                </a:extLst>
              </p:cNvPr>
              <p:cNvSpPr/>
              <p:nvPr/>
            </p:nvSpPr>
            <p:spPr>
              <a:xfrm>
                <a:off x="4920358" y="6752974"/>
                <a:ext cx="99914" cy="74400"/>
              </a:xfrm>
              <a:custGeom>
                <a:avLst/>
                <a:gdLst/>
                <a:ahLst/>
                <a:cxnLst/>
                <a:rect l="l" t="t" r="r" b="b"/>
                <a:pathLst>
                  <a:path w="2005" h="1493" extrusionOk="0">
                    <a:moveTo>
                      <a:pt x="754" y="1"/>
                    </a:moveTo>
                    <a:cubicBezTo>
                      <a:pt x="409" y="1"/>
                      <a:pt x="93" y="129"/>
                      <a:pt x="52" y="542"/>
                    </a:cubicBezTo>
                    <a:cubicBezTo>
                      <a:pt x="0" y="1198"/>
                      <a:pt x="536" y="1371"/>
                      <a:pt x="1106" y="1492"/>
                    </a:cubicBezTo>
                    <a:cubicBezTo>
                      <a:pt x="1504" y="1475"/>
                      <a:pt x="1988" y="1440"/>
                      <a:pt x="1988" y="905"/>
                    </a:cubicBezTo>
                    <a:cubicBezTo>
                      <a:pt x="2005" y="317"/>
                      <a:pt x="1504" y="110"/>
                      <a:pt x="1020" y="23"/>
                    </a:cubicBezTo>
                    <a:cubicBezTo>
                      <a:pt x="932" y="9"/>
                      <a:pt x="842" y="1"/>
                      <a:pt x="75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10;p42">
                <a:extLst>
                  <a:ext uri="{FF2B5EF4-FFF2-40B4-BE49-F238E27FC236}">
                    <a16:creationId xmlns:a16="http://schemas.microsoft.com/office/drawing/2014/main" id="{91EEB8ED-8B5B-975E-5713-486FD5819415}"/>
                  </a:ext>
                </a:extLst>
              </p:cNvPr>
              <p:cNvSpPr/>
              <p:nvPr/>
            </p:nvSpPr>
            <p:spPr>
              <a:xfrm>
                <a:off x="5631657" y="3914303"/>
                <a:ext cx="91841" cy="8411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688" extrusionOk="0">
                    <a:moveTo>
                      <a:pt x="1376" y="1"/>
                    </a:moveTo>
                    <a:cubicBezTo>
                      <a:pt x="1345" y="1"/>
                      <a:pt x="1312" y="4"/>
                      <a:pt x="1280" y="11"/>
                    </a:cubicBezTo>
                    <a:cubicBezTo>
                      <a:pt x="675" y="29"/>
                      <a:pt x="156" y="478"/>
                      <a:pt x="70" y="1083"/>
                    </a:cubicBezTo>
                    <a:cubicBezTo>
                      <a:pt x="1" y="1446"/>
                      <a:pt x="208" y="1670"/>
                      <a:pt x="675" y="1688"/>
                    </a:cubicBezTo>
                    <a:cubicBezTo>
                      <a:pt x="1193" y="1480"/>
                      <a:pt x="1643" y="1135"/>
                      <a:pt x="1781" y="513"/>
                    </a:cubicBezTo>
                    <a:cubicBezTo>
                      <a:pt x="1843" y="250"/>
                      <a:pt x="1642" y="1"/>
                      <a:pt x="137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11;p42">
                <a:extLst>
                  <a:ext uri="{FF2B5EF4-FFF2-40B4-BE49-F238E27FC236}">
                    <a16:creationId xmlns:a16="http://schemas.microsoft.com/office/drawing/2014/main" id="{DCD208D6-CB50-81F2-5566-8F1AA8E26D05}"/>
                  </a:ext>
                </a:extLst>
              </p:cNvPr>
              <p:cNvSpPr/>
              <p:nvPr/>
            </p:nvSpPr>
            <p:spPr>
              <a:xfrm>
                <a:off x="-605783" y="4043168"/>
                <a:ext cx="106841" cy="251505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5047" extrusionOk="0">
                    <a:moveTo>
                      <a:pt x="1297" y="0"/>
                    </a:moveTo>
                    <a:cubicBezTo>
                      <a:pt x="778" y="0"/>
                      <a:pt x="260" y="363"/>
                      <a:pt x="364" y="795"/>
                    </a:cubicBezTo>
                    <a:cubicBezTo>
                      <a:pt x="640" y="1850"/>
                      <a:pt x="122" y="2731"/>
                      <a:pt x="1" y="3491"/>
                    </a:cubicBezTo>
                    <a:cubicBezTo>
                      <a:pt x="70" y="4338"/>
                      <a:pt x="1" y="5047"/>
                      <a:pt x="951" y="5047"/>
                    </a:cubicBezTo>
                    <a:cubicBezTo>
                      <a:pt x="1781" y="5047"/>
                      <a:pt x="1971" y="4476"/>
                      <a:pt x="2040" y="3785"/>
                    </a:cubicBezTo>
                    <a:cubicBezTo>
                      <a:pt x="2144" y="2748"/>
                      <a:pt x="1642" y="1746"/>
                      <a:pt x="1936" y="692"/>
                    </a:cubicBezTo>
                    <a:cubicBezTo>
                      <a:pt x="2023" y="381"/>
                      <a:pt x="1712" y="0"/>
                      <a:pt x="129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12;p42">
                <a:extLst>
                  <a:ext uri="{FF2B5EF4-FFF2-40B4-BE49-F238E27FC236}">
                    <a16:creationId xmlns:a16="http://schemas.microsoft.com/office/drawing/2014/main" id="{796926AC-7DE9-5738-2446-25328C701BCC}"/>
                  </a:ext>
                </a:extLst>
              </p:cNvPr>
              <p:cNvSpPr/>
              <p:nvPr/>
            </p:nvSpPr>
            <p:spPr>
              <a:xfrm>
                <a:off x="109851" y="4453932"/>
                <a:ext cx="186922" cy="90496"/>
              </a:xfrm>
              <a:custGeom>
                <a:avLst/>
                <a:gdLst/>
                <a:ahLst/>
                <a:cxnLst/>
                <a:rect l="l" t="t" r="r" b="b"/>
                <a:pathLst>
                  <a:path w="3751" h="1816" extrusionOk="0">
                    <a:moveTo>
                      <a:pt x="1383" y="1"/>
                    </a:moveTo>
                    <a:cubicBezTo>
                      <a:pt x="778" y="87"/>
                      <a:pt x="1" y="18"/>
                      <a:pt x="122" y="640"/>
                    </a:cubicBezTo>
                    <a:cubicBezTo>
                      <a:pt x="329" y="1625"/>
                      <a:pt x="1297" y="1815"/>
                      <a:pt x="2195" y="1815"/>
                    </a:cubicBezTo>
                    <a:cubicBezTo>
                      <a:pt x="2835" y="1815"/>
                      <a:pt x="3751" y="1712"/>
                      <a:pt x="3613" y="951"/>
                    </a:cubicBezTo>
                    <a:cubicBezTo>
                      <a:pt x="3466" y="240"/>
                      <a:pt x="2970" y="188"/>
                      <a:pt x="2455" y="188"/>
                    </a:cubicBezTo>
                    <a:cubicBezTo>
                      <a:pt x="2366" y="188"/>
                      <a:pt x="2276" y="189"/>
                      <a:pt x="2187" y="189"/>
                    </a:cubicBezTo>
                    <a:cubicBezTo>
                      <a:pt x="1880" y="189"/>
                      <a:pt x="1588" y="170"/>
                      <a:pt x="138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13;p42">
                <a:extLst>
                  <a:ext uri="{FF2B5EF4-FFF2-40B4-BE49-F238E27FC236}">
                    <a16:creationId xmlns:a16="http://schemas.microsoft.com/office/drawing/2014/main" id="{F5EF4ED4-8A4E-3985-A1AF-5A2C659D0E39}"/>
                  </a:ext>
                </a:extLst>
              </p:cNvPr>
              <p:cNvSpPr/>
              <p:nvPr/>
            </p:nvSpPr>
            <p:spPr>
              <a:xfrm>
                <a:off x="539600" y="4478648"/>
                <a:ext cx="100811" cy="74948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504" extrusionOk="0">
                    <a:moveTo>
                      <a:pt x="1294" y="1"/>
                    </a:moveTo>
                    <a:cubicBezTo>
                      <a:pt x="1249" y="1"/>
                      <a:pt x="1204" y="3"/>
                      <a:pt x="1158" y="6"/>
                    </a:cubicBezTo>
                    <a:cubicBezTo>
                      <a:pt x="691" y="144"/>
                      <a:pt x="0" y="109"/>
                      <a:pt x="17" y="904"/>
                    </a:cubicBezTo>
                    <a:cubicBezTo>
                      <a:pt x="17" y="1352"/>
                      <a:pt x="364" y="1503"/>
                      <a:pt x="748" y="1503"/>
                    </a:cubicBezTo>
                    <a:cubicBezTo>
                      <a:pt x="809" y="1503"/>
                      <a:pt x="872" y="1499"/>
                      <a:pt x="933" y="1492"/>
                    </a:cubicBezTo>
                    <a:cubicBezTo>
                      <a:pt x="1486" y="1440"/>
                      <a:pt x="2022" y="1233"/>
                      <a:pt x="2022" y="593"/>
                    </a:cubicBezTo>
                    <a:cubicBezTo>
                      <a:pt x="2022" y="156"/>
                      <a:pt x="1711" y="1"/>
                      <a:pt x="129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414;p42">
                <a:extLst>
                  <a:ext uri="{FF2B5EF4-FFF2-40B4-BE49-F238E27FC236}">
                    <a16:creationId xmlns:a16="http://schemas.microsoft.com/office/drawing/2014/main" id="{46FBEC20-EBD4-515D-DCE9-928EA6457F61}"/>
                  </a:ext>
                </a:extLst>
              </p:cNvPr>
              <p:cNvSpPr/>
              <p:nvPr/>
            </p:nvSpPr>
            <p:spPr>
              <a:xfrm>
                <a:off x="-875273" y="4208460"/>
                <a:ext cx="89549" cy="76094"/>
              </a:xfrm>
              <a:custGeom>
                <a:avLst/>
                <a:gdLst/>
                <a:ahLst/>
                <a:cxnLst/>
                <a:rect l="l" t="t" r="r" b="b"/>
                <a:pathLst>
                  <a:path w="1797" h="1527" extrusionOk="0">
                    <a:moveTo>
                      <a:pt x="812" y="0"/>
                    </a:moveTo>
                    <a:cubicBezTo>
                      <a:pt x="383" y="0"/>
                      <a:pt x="1" y="211"/>
                      <a:pt x="34" y="710"/>
                    </a:cubicBezTo>
                    <a:cubicBezTo>
                      <a:pt x="34" y="1164"/>
                      <a:pt x="400" y="1527"/>
                      <a:pt x="845" y="1527"/>
                    </a:cubicBezTo>
                    <a:cubicBezTo>
                      <a:pt x="874" y="1527"/>
                      <a:pt x="903" y="1525"/>
                      <a:pt x="933" y="1522"/>
                    </a:cubicBezTo>
                    <a:cubicBezTo>
                      <a:pt x="1382" y="1522"/>
                      <a:pt x="1745" y="1315"/>
                      <a:pt x="1797" y="796"/>
                    </a:cubicBezTo>
                    <a:cubicBezTo>
                      <a:pt x="1745" y="226"/>
                      <a:pt x="1330" y="19"/>
                      <a:pt x="864" y="1"/>
                    </a:cubicBezTo>
                    <a:cubicBezTo>
                      <a:pt x="847" y="1"/>
                      <a:pt x="829" y="0"/>
                      <a:pt x="81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A282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416;p42">
              <a:extLst>
                <a:ext uri="{FF2B5EF4-FFF2-40B4-BE49-F238E27FC236}">
                  <a16:creationId xmlns:a16="http://schemas.microsoft.com/office/drawing/2014/main" id="{12361B48-B7D7-0907-0DE5-98E5C1D66351}"/>
                </a:ext>
              </a:extLst>
            </p:cNvPr>
            <p:cNvGrpSpPr/>
            <p:nvPr/>
          </p:nvGrpSpPr>
          <p:grpSpPr>
            <a:xfrm>
              <a:off x="1530747" y="2654698"/>
              <a:ext cx="258866" cy="380938"/>
              <a:chOff x="4008486" y="2164395"/>
              <a:chExt cx="178589" cy="262805"/>
            </a:xfrm>
          </p:grpSpPr>
          <p:sp>
            <p:nvSpPr>
              <p:cNvPr id="55" name="Google Shape;417;p42">
                <a:extLst>
                  <a:ext uri="{FF2B5EF4-FFF2-40B4-BE49-F238E27FC236}">
                    <a16:creationId xmlns:a16="http://schemas.microsoft.com/office/drawing/2014/main" id="{083BEC07-8E05-D1CB-510B-F98657EC2861}"/>
                  </a:ext>
                </a:extLst>
              </p:cNvPr>
              <p:cNvSpPr/>
              <p:nvPr/>
            </p:nvSpPr>
            <p:spPr>
              <a:xfrm flipH="1">
                <a:off x="4008486" y="2164395"/>
                <a:ext cx="178589" cy="262805"/>
              </a:xfrm>
              <a:custGeom>
                <a:avLst/>
                <a:gdLst/>
                <a:ahLst/>
                <a:cxnLst/>
                <a:rect l="l" t="t" r="r" b="b"/>
                <a:pathLst>
                  <a:path w="133027" h="195758" extrusionOk="0">
                    <a:moveTo>
                      <a:pt x="65846" y="26249"/>
                    </a:moveTo>
                    <a:cubicBezTo>
                      <a:pt x="87201" y="26249"/>
                      <a:pt x="104108" y="43156"/>
                      <a:pt x="104108" y="64511"/>
                    </a:cubicBezTo>
                    <a:cubicBezTo>
                      <a:pt x="104108" y="85422"/>
                      <a:pt x="87201" y="102328"/>
                      <a:pt x="65846" y="102328"/>
                    </a:cubicBezTo>
                    <a:cubicBezTo>
                      <a:pt x="44936" y="102328"/>
                      <a:pt x="28029" y="85422"/>
                      <a:pt x="28029" y="64511"/>
                    </a:cubicBezTo>
                    <a:cubicBezTo>
                      <a:pt x="28029" y="43156"/>
                      <a:pt x="44936" y="26249"/>
                      <a:pt x="65846" y="26249"/>
                    </a:cubicBezTo>
                    <a:close/>
                    <a:moveTo>
                      <a:pt x="66291" y="0"/>
                    </a:moveTo>
                    <a:cubicBezTo>
                      <a:pt x="29809" y="0"/>
                      <a:pt x="0" y="29809"/>
                      <a:pt x="0" y="66291"/>
                    </a:cubicBezTo>
                    <a:cubicBezTo>
                      <a:pt x="0" y="84977"/>
                      <a:pt x="18241" y="118345"/>
                      <a:pt x="18241" y="118345"/>
                    </a:cubicBezTo>
                    <a:lnTo>
                      <a:pt x="64066" y="195758"/>
                    </a:lnTo>
                    <a:lnTo>
                      <a:pt x="111671" y="119234"/>
                    </a:lnTo>
                    <a:cubicBezTo>
                      <a:pt x="111671" y="119234"/>
                      <a:pt x="133027" y="87201"/>
                      <a:pt x="133027" y="66291"/>
                    </a:cubicBezTo>
                    <a:cubicBezTo>
                      <a:pt x="133027" y="29809"/>
                      <a:pt x="103218" y="0"/>
                      <a:pt x="662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9B24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418;p42">
                <a:extLst>
                  <a:ext uri="{FF2B5EF4-FFF2-40B4-BE49-F238E27FC236}">
                    <a16:creationId xmlns:a16="http://schemas.microsoft.com/office/drawing/2014/main" id="{F2E46B53-9D4C-A6F5-9F45-62CF66AC990A}"/>
                  </a:ext>
                </a:extLst>
              </p:cNvPr>
              <p:cNvSpPr/>
              <p:nvPr/>
            </p:nvSpPr>
            <p:spPr>
              <a:xfrm>
                <a:off x="4047225" y="2198750"/>
                <a:ext cx="101100" cy="101100"/>
              </a:xfrm>
              <a:prstGeom prst="ellipse">
                <a:avLst/>
              </a:prstGeom>
              <a:solidFill>
                <a:srgbClr val="2A2828"/>
              </a:solidFill>
              <a:ln>
                <a:solidFill>
                  <a:srgbClr val="E9B249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419;p42">
              <a:extLst>
                <a:ext uri="{FF2B5EF4-FFF2-40B4-BE49-F238E27FC236}">
                  <a16:creationId xmlns:a16="http://schemas.microsoft.com/office/drawing/2014/main" id="{0103A2D4-7BF0-E93B-965E-963B80917DB2}"/>
                </a:ext>
              </a:extLst>
            </p:cNvPr>
            <p:cNvGrpSpPr/>
            <p:nvPr/>
          </p:nvGrpSpPr>
          <p:grpSpPr>
            <a:xfrm>
              <a:off x="3673009" y="3245154"/>
              <a:ext cx="258866" cy="380938"/>
              <a:chOff x="5181611" y="2266945"/>
              <a:chExt cx="178589" cy="262805"/>
            </a:xfrm>
          </p:grpSpPr>
          <p:sp>
            <p:nvSpPr>
              <p:cNvPr id="58" name="Google Shape;420;p42">
                <a:extLst>
                  <a:ext uri="{FF2B5EF4-FFF2-40B4-BE49-F238E27FC236}">
                    <a16:creationId xmlns:a16="http://schemas.microsoft.com/office/drawing/2014/main" id="{B1728D05-F4B9-4FCC-0B90-C5A0DD0A3754}"/>
                  </a:ext>
                </a:extLst>
              </p:cNvPr>
              <p:cNvSpPr/>
              <p:nvPr/>
            </p:nvSpPr>
            <p:spPr>
              <a:xfrm flipH="1">
                <a:off x="5181611" y="2266945"/>
                <a:ext cx="178589" cy="262805"/>
              </a:xfrm>
              <a:custGeom>
                <a:avLst/>
                <a:gdLst/>
                <a:ahLst/>
                <a:cxnLst/>
                <a:rect l="l" t="t" r="r" b="b"/>
                <a:pathLst>
                  <a:path w="133027" h="195758" extrusionOk="0">
                    <a:moveTo>
                      <a:pt x="65846" y="26249"/>
                    </a:moveTo>
                    <a:cubicBezTo>
                      <a:pt x="87201" y="26249"/>
                      <a:pt x="104108" y="43156"/>
                      <a:pt x="104108" y="64511"/>
                    </a:cubicBezTo>
                    <a:cubicBezTo>
                      <a:pt x="104108" y="85422"/>
                      <a:pt x="87201" y="102328"/>
                      <a:pt x="65846" y="102328"/>
                    </a:cubicBezTo>
                    <a:cubicBezTo>
                      <a:pt x="44936" y="102328"/>
                      <a:pt x="28029" y="85422"/>
                      <a:pt x="28029" y="64511"/>
                    </a:cubicBezTo>
                    <a:cubicBezTo>
                      <a:pt x="28029" y="43156"/>
                      <a:pt x="44936" y="26249"/>
                      <a:pt x="65846" y="26249"/>
                    </a:cubicBezTo>
                    <a:close/>
                    <a:moveTo>
                      <a:pt x="66291" y="0"/>
                    </a:moveTo>
                    <a:cubicBezTo>
                      <a:pt x="29809" y="0"/>
                      <a:pt x="0" y="29809"/>
                      <a:pt x="0" y="66291"/>
                    </a:cubicBezTo>
                    <a:cubicBezTo>
                      <a:pt x="0" y="84977"/>
                      <a:pt x="18241" y="118345"/>
                      <a:pt x="18241" y="118345"/>
                    </a:cubicBezTo>
                    <a:lnTo>
                      <a:pt x="64066" y="195758"/>
                    </a:lnTo>
                    <a:lnTo>
                      <a:pt x="111671" y="119234"/>
                    </a:lnTo>
                    <a:cubicBezTo>
                      <a:pt x="111671" y="119234"/>
                      <a:pt x="133027" y="87201"/>
                      <a:pt x="133027" y="66291"/>
                    </a:cubicBezTo>
                    <a:cubicBezTo>
                      <a:pt x="133027" y="29809"/>
                      <a:pt x="103218" y="0"/>
                      <a:pt x="662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9B24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421;p42">
                <a:extLst>
                  <a:ext uri="{FF2B5EF4-FFF2-40B4-BE49-F238E27FC236}">
                    <a16:creationId xmlns:a16="http://schemas.microsoft.com/office/drawing/2014/main" id="{9BD2CBDB-39F3-92EC-3248-A4D87FEF3207}"/>
                  </a:ext>
                </a:extLst>
              </p:cNvPr>
              <p:cNvSpPr/>
              <p:nvPr/>
            </p:nvSpPr>
            <p:spPr>
              <a:xfrm>
                <a:off x="5220350" y="2301300"/>
                <a:ext cx="101100" cy="101100"/>
              </a:xfrm>
              <a:prstGeom prst="ellipse">
                <a:avLst/>
              </a:prstGeom>
              <a:solidFill>
                <a:srgbClr val="2A2828"/>
              </a:solidFill>
              <a:ln>
                <a:solidFill>
                  <a:srgbClr val="E9B249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" name="Google Shape;422;p42">
              <a:extLst>
                <a:ext uri="{FF2B5EF4-FFF2-40B4-BE49-F238E27FC236}">
                  <a16:creationId xmlns:a16="http://schemas.microsoft.com/office/drawing/2014/main" id="{F7AD65F9-E040-E5BE-3F96-B9C9A4DA25D9}"/>
                </a:ext>
              </a:extLst>
            </p:cNvPr>
            <p:cNvGrpSpPr/>
            <p:nvPr/>
          </p:nvGrpSpPr>
          <p:grpSpPr>
            <a:xfrm>
              <a:off x="6503353" y="4584390"/>
              <a:ext cx="258866" cy="380938"/>
              <a:chOff x="6981836" y="3038470"/>
              <a:chExt cx="178589" cy="262805"/>
            </a:xfrm>
          </p:grpSpPr>
          <p:sp>
            <p:nvSpPr>
              <p:cNvPr id="61" name="Google Shape;423;p42">
                <a:extLst>
                  <a:ext uri="{FF2B5EF4-FFF2-40B4-BE49-F238E27FC236}">
                    <a16:creationId xmlns:a16="http://schemas.microsoft.com/office/drawing/2014/main" id="{0BDB75F8-0070-1F1E-9291-EC39AF95799D}"/>
                  </a:ext>
                </a:extLst>
              </p:cNvPr>
              <p:cNvSpPr/>
              <p:nvPr/>
            </p:nvSpPr>
            <p:spPr>
              <a:xfrm flipH="1">
                <a:off x="6981836" y="3038470"/>
                <a:ext cx="178589" cy="262805"/>
              </a:xfrm>
              <a:custGeom>
                <a:avLst/>
                <a:gdLst/>
                <a:ahLst/>
                <a:cxnLst/>
                <a:rect l="l" t="t" r="r" b="b"/>
                <a:pathLst>
                  <a:path w="133027" h="195758" extrusionOk="0">
                    <a:moveTo>
                      <a:pt x="65846" y="26249"/>
                    </a:moveTo>
                    <a:cubicBezTo>
                      <a:pt x="87201" y="26249"/>
                      <a:pt x="104108" y="43156"/>
                      <a:pt x="104108" y="64511"/>
                    </a:cubicBezTo>
                    <a:cubicBezTo>
                      <a:pt x="104108" y="85422"/>
                      <a:pt x="87201" y="102328"/>
                      <a:pt x="65846" y="102328"/>
                    </a:cubicBezTo>
                    <a:cubicBezTo>
                      <a:pt x="44936" y="102328"/>
                      <a:pt x="28029" y="85422"/>
                      <a:pt x="28029" y="64511"/>
                    </a:cubicBezTo>
                    <a:cubicBezTo>
                      <a:pt x="28029" y="43156"/>
                      <a:pt x="44936" y="26249"/>
                      <a:pt x="65846" y="26249"/>
                    </a:cubicBezTo>
                    <a:close/>
                    <a:moveTo>
                      <a:pt x="66291" y="0"/>
                    </a:moveTo>
                    <a:cubicBezTo>
                      <a:pt x="29809" y="0"/>
                      <a:pt x="0" y="29809"/>
                      <a:pt x="0" y="66291"/>
                    </a:cubicBezTo>
                    <a:cubicBezTo>
                      <a:pt x="0" y="84977"/>
                      <a:pt x="18241" y="118345"/>
                      <a:pt x="18241" y="118345"/>
                    </a:cubicBezTo>
                    <a:lnTo>
                      <a:pt x="64066" y="195758"/>
                    </a:lnTo>
                    <a:lnTo>
                      <a:pt x="111671" y="119234"/>
                    </a:lnTo>
                    <a:cubicBezTo>
                      <a:pt x="111671" y="119234"/>
                      <a:pt x="133027" y="87201"/>
                      <a:pt x="133027" y="66291"/>
                    </a:cubicBezTo>
                    <a:cubicBezTo>
                      <a:pt x="133027" y="29809"/>
                      <a:pt x="103218" y="0"/>
                      <a:pt x="662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9B24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424;p42">
                <a:extLst>
                  <a:ext uri="{FF2B5EF4-FFF2-40B4-BE49-F238E27FC236}">
                    <a16:creationId xmlns:a16="http://schemas.microsoft.com/office/drawing/2014/main" id="{C30B2A7F-E5C3-86AC-F310-5C4831F1C177}"/>
                  </a:ext>
                </a:extLst>
              </p:cNvPr>
              <p:cNvSpPr/>
              <p:nvPr/>
            </p:nvSpPr>
            <p:spPr>
              <a:xfrm>
                <a:off x="7020575" y="3072825"/>
                <a:ext cx="101100" cy="101100"/>
              </a:xfrm>
              <a:prstGeom prst="ellipse">
                <a:avLst/>
              </a:prstGeom>
              <a:solidFill>
                <a:srgbClr val="2A2828"/>
              </a:solidFill>
              <a:ln>
                <a:solidFill>
                  <a:srgbClr val="E9B249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71257A6F-6345-0DE8-DE0C-74242D685D3F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0B6D4B5-6F90-40F4-C8BE-CC35DBE108BB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41DEF3-FCBE-ACEC-FFAA-B8C4761F556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304CD5A-97A2-34F0-CE22-414F4E67A899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B89D45B-836C-53C0-E65C-5A7E57B8106C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33692C7-550F-E9D9-6FE7-9D6AF83A8441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46BC5F2B-F60A-C8F7-08A8-6383AD4117D7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7E087DD5-2F60-104B-957C-BF2DE1137A51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E471452F-49DD-485D-65DF-CEA8D5B96B0B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3" name="Isosceles Triangle 72">
            <a:extLst>
              <a:ext uri="{FF2B5EF4-FFF2-40B4-BE49-F238E27FC236}">
                <a16:creationId xmlns:a16="http://schemas.microsoft.com/office/drawing/2014/main" id="{AB9F08E4-8ABF-C1CA-51AB-53215E028A38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1470441C-3285-E986-2E84-F3C1620D07A7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F4F86507-7A58-1371-B335-548C0566AC08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0491BED-AB64-278E-75F8-DE875D39F73B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F64ED49-C5AC-B6BF-B12A-870C75E24E4F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237A5801-5222-BEE9-E901-66DBB6D36AA0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0C4F8BC-17C8-CA5E-801C-5DACAD920698}"/>
              </a:ext>
            </a:extLst>
          </p:cNvPr>
          <p:cNvSpPr txBox="1"/>
          <p:nvPr/>
        </p:nvSpPr>
        <p:spPr>
          <a:xfrm>
            <a:off x="7276889" y="1147206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81456EA-DAA9-D0EB-E19F-8A758A5139A6}"/>
              </a:ext>
            </a:extLst>
          </p:cNvPr>
          <p:cNvSpPr txBox="1"/>
          <p:nvPr/>
        </p:nvSpPr>
        <p:spPr>
          <a:xfrm>
            <a:off x="6893384" y="1734425"/>
            <a:ext cx="4635255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747D7474-2C21-F7B5-FAF1-5AB9106D482F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A962595-89DA-1330-FE4E-A58E4C6A2195}"/>
              </a:ext>
            </a:extLst>
          </p:cNvPr>
          <p:cNvSpPr txBox="1"/>
          <p:nvPr/>
        </p:nvSpPr>
        <p:spPr>
          <a:xfrm>
            <a:off x="426206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41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84" name="Picture 8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D0AE128-27D4-A2FB-EDFF-235A18F6A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85" name="Picture 8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99739BD-3F1A-D267-B1CB-AD6EC888F3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86" name="Picture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D2FBFC-06B2-18B1-89E1-ABE689E2F8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998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C54C9F-82F2-87FC-010D-D9064F5EF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8176" y="1151773"/>
            <a:ext cx="2579958" cy="34215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10B62A-E350-672B-F903-7AAE49CD15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9360" y="2347519"/>
            <a:ext cx="2579957" cy="3421510"/>
          </a:xfrm>
          <a:prstGeom prst="rect">
            <a:avLst/>
          </a:prstGeom>
        </p:spPr>
      </p:pic>
      <p:sp>
        <p:nvSpPr>
          <p:cNvPr id="4" name="Google Shape;229;p37">
            <a:extLst>
              <a:ext uri="{FF2B5EF4-FFF2-40B4-BE49-F238E27FC236}">
                <a16:creationId xmlns:a16="http://schemas.microsoft.com/office/drawing/2014/main" id="{8ED3BBEA-D72F-5357-FD2C-F89564FF91BE}"/>
              </a:ext>
            </a:extLst>
          </p:cNvPr>
          <p:cNvSpPr/>
          <p:nvPr/>
        </p:nvSpPr>
        <p:spPr>
          <a:xfrm rot="-5400000">
            <a:off x="818584" y="2768294"/>
            <a:ext cx="3421508" cy="2579957"/>
          </a:xfrm>
          <a:prstGeom prst="rect">
            <a:avLst/>
          </a:prstGeom>
          <a:solidFill>
            <a:srgbClr val="2A2828">
              <a:alpha val="42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5" name="Google Shape;229;p37">
            <a:extLst>
              <a:ext uri="{FF2B5EF4-FFF2-40B4-BE49-F238E27FC236}">
                <a16:creationId xmlns:a16="http://schemas.microsoft.com/office/drawing/2014/main" id="{C35C64BA-CE59-C7D9-9CDA-857EFD47A549}"/>
              </a:ext>
            </a:extLst>
          </p:cNvPr>
          <p:cNvSpPr/>
          <p:nvPr/>
        </p:nvSpPr>
        <p:spPr>
          <a:xfrm rot="-5400000">
            <a:off x="3547401" y="1572549"/>
            <a:ext cx="3421508" cy="2579957"/>
          </a:xfrm>
          <a:prstGeom prst="rect">
            <a:avLst/>
          </a:prstGeom>
          <a:solidFill>
            <a:srgbClr val="2A2828">
              <a:alpha val="42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6" name="Google Shape;744;p56">
            <a:extLst>
              <a:ext uri="{FF2B5EF4-FFF2-40B4-BE49-F238E27FC236}">
                <a16:creationId xmlns:a16="http://schemas.microsoft.com/office/drawing/2014/main" id="{447FF24C-97C5-24FB-9FCE-A9F1BB4CB683}"/>
              </a:ext>
            </a:extLst>
          </p:cNvPr>
          <p:cNvSpPr/>
          <p:nvPr/>
        </p:nvSpPr>
        <p:spPr>
          <a:xfrm rot="267903">
            <a:off x="3748205" y="1230559"/>
            <a:ext cx="2842656" cy="4900863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744;p56">
            <a:extLst>
              <a:ext uri="{FF2B5EF4-FFF2-40B4-BE49-F238E27FC236}">
                <a16:creationId xmlns:a16="http://schemas.microsoft.com/office/drawing/2014/main" id="{6822757A-3C5B-D520-764A-1795CD9A07F9}"/>
              </a:ext>
            </a:extLst>
          </p:cNvPr>
          <p:cNvSpPr/>
          <p:nvPr/>
        </p:nvSpPr>
        <p:spPr>
          <a:xfrm rot="267903">
            <a:off x="735853" y="1230557"/>
            <a:ext cx="2842656" cy="4900863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4DEDD5-9231-3D9E-CF0A-17488B7CEA77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3B49D5-2FE8-0826-2155-7840A425CF17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473BC9-EDBF-6FA3-360D-9B5A541079AB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747CF-A6E3-53AE-984E-D631884041DE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990A77-2D75-2E69-04B2-97CBDAD6357E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17787C-C6F4-15EA-CD6F-40FAC297A03C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74BDA03E-2EAD-5FA8-1154-0B1604649EAC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15A40990-611B-7105-DFDA-E96A913F311A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639441A2-096C-960C-5B2D-615770371A3F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A2D4D98B-6A72-C394-9FE1-CC856B1D1B42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7E25B1CC-B48F-6F2D-FB0D-D2B146130D0D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88C67E1E-DA2C-003E-5076-7A613C524C19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2564BB-684E-0790-0E09-55A94ACC3337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7F890C-E90C-D308-C9F8-B7DAC63C955B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740BFCF-53D0-F9BC-37EB-6C7D4E930DBC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E1F53E6-6AA1-1710-691F-F99CF2A2ECC2}"/>
              </a:ext>
            </a:extLst>
          </p:cNvPr>
          <p:cNvSpPr/>
          <p:nvPr/>
        </p:nvSpPr>
        <p:spPr>
          <a:xfrm>
            <a:off x="10435690" y="1807375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D1A83B2-8259-9858-DFC2-E627DD9214A7}"/>
              </a:ext>
            </a:extLst>
          </p:cNvPr>
          <p:cNvSpPr/>
          <p:nvPr/>
        </p:nvSpPr>
        <p:spPr>
          <a:xfrm>
            <a:off x="7817827" y="1915174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5F8434-6C04-EE29-8138-37AFC3C96FF1}"/>
              </a:ext>
            </a:extLst>
          </p:cNvPr>
          <p:cNvGrpSpPr/>
          <p:nvPr/>
        </p:nvGrpSpPr>
        <p:grpSpPr>
          <a:xfrm>
            <a:off x="10305092" y="1672323"/>
            <a:ext cx="586513" cy="554821"/>
            <a:chOff x="2039033" y="3624291"/>
            <a:chExt cx="763795" cy="722524"/>
          </a:xfrm>
        </p:grpSpPr>
        <p:sp>
          <p:nvSpPr>
            <p:cNvPr id="26" name="Google Shape;855;p65">
              <a:extLst>
                <a:ext uri="{FF2B5EF4-FFF2-40B4-BE49-F238E27FC236}">
                  <a16:creationId xmlns:a16="http://schemas.microsoft.com/office/drawing/2014/main" id="{3E9E9302-A0CF-DCAA-04EF-3ACEDE2840AC}"/>
                </a:ext>
              </a:extLst>
            </p:cNvPr>
            <p:cNvSpPr/>
            <p:nvPr/>
          </p:nvSpPr>
          <p:spPr>
            <a:xfrm>
              <a:off x="2039033" y="3624291"/>
              <a:ext cx="763795" cy="722524"/>
            </a:xfrm>
            <a:custGeom>
              <a:avLst/>
              <a:gdLst/>
              <a:ahLst/>
              <a:cxnLst/>
              <a:rect l="l" t="t" r="r" b="b"/>
              <a:pathLst>
                <a:path w="18229" h="17244" extrusionOk="0">
                  <a:moveTo>
                    <a:pt x="4107" y="876"/>
                  </a:moveTo>
                  <a:cubicBezTo>
                    <a:pt x="4436" y="876"/>
                    <a:pt x="4764" y="1152"/>
                    <a:pt x="4764" y="1533"/>
                  </a:cubicBezTo>
                  <a:lnTo>
                    <a:pt x="4764" y="1861"/>
                  </a:lnTo>
                  <a:cubicBezTo>
                    <a:pt x="4620" y="1873"/>
                    <a:pt x="4455" y="1880"/>
                    <a:pt x="4280" y="1880"/>
                  </a:cubicBezTo>
                  <a:cubicBezTo>
                    <a:pt x="3586" y="1880"/>
                    <a:pt x="2713" y="1773"/>
                    <a:pt x="2189" y="1424"/>
                  </a:cubicBezTo>
                  <a:cubicBezTo>
                    <a:pt x="2246" y="1095"/>
                    <a:pt x="2518" y="876"/>
                    <a:pt x="2846" y="876"/>
                  </a:cubicBezTo>
                  <a:close/>
                  <a:moveTo>
                    <a:pt x="9143" y="548"/>
                  </a:moveTo>
                  <a:cubicBezTo>
                    <a:pt x="9909" y="548"/>
                    <a:pt x="10566" y="1152"/>
                    <a:pt x="10675" y="1861"/>
                  </a:cubicBezTo>
                  <a:cubicBezTo>
                    <a:pt x="10620" y="1861"/>
                    <a:pt x="10124" y="1931"/>
                    <a:pt x="9511" y="1931"/>
                  </a:cubicBezTo>
                  <a:cubicBezTo>
                    <a:pt x="8904" y="1931"/>
                    <a:pt x="8182" y="1863"/>
                    <a:pt x="7663" y="1590"/>
                  </a:cubicBezTo>
                  <a:cubicBezTo>
                    <a:pt x="7882" y="986"/>
                    <a:pt x="8429" y="548"/>
                    <a:pt x="9143" y="548"/>
                  </a:cubicBezTo>
                  <a:close/>
                  <a:moveTo>
                    <a:pt x="2189" y="2080"/>
                  </a:moveTo>
                  <a:cubicBezTo>
                    <a:pt x="2575" y="2299"/>
                    <a:pt x="3122" y="2409"/>
                    <a:pt x="3779" y="2466"/>
                  </a:cubicBezTo>
                  <a:lnTo>
                    <a:pt x="4764" y="2466"/>
                  </a:lnTo>
                  <a:cubicBezTo>
                    <a:pt x="4764" y="3341"/>
                    <a:pt x="4160" y="4051"/>
                    <a:pt x="3450" y="4051"/>
                  </a:cubicBezTo>
                  <a:cubicBezTo>
                    <a:pt x="2737" y="4051"/>
                    <a:pt x="2189" y="3341"/>
                    <a:pt x="2189" y="2466"/>
                  </a:cubicBezTo>
                  <a:lnTo>
                    <a:pt x="2189" y="2080"/>
                  </a:lnTo>
                  <a:close/>
                  <a:moveTo>
                    <a:pt x="7829" y="2299"/>
                  </a:moveTo>
                  <a:cubicBezTo>
                    <a:pt x="8429" y="2466"/>
                    <a:pt x="9086" y="2518"/>
                    <a:pt x="9633" y="2518"/>
                  </a:cubicBezTo>
                  <a:lnTo>
                    <a:pt x="10399" y="2518"/>
                  </a:lnTo>
                  <a:cubicBezTo>
                    <a:pt x="10399" y="3341"/>
                    <a:pt x="9799" y="4051"/>
                    <a:pt x="9143" y="4051"/>
                  </a:cubicBezTo>
                  <a:cubicBezTo>
                    <a:pt x="8429" y="4051"/>
                    <a:pt x="7829" y="3341"/>
                    <a:pt x="7829" y="2466"/>
                  </a:cubicBezTo>
                  <a:lnTo>
                    <a:pt x="7829" y="2299"/>
                  </a:lnTo>
                  <a:close/>
                  <a:moveTo>
                    <a:pt x="15106" y="876"/>
                  </a:moveTo>
                  <a:cubicBezTo>
                    <a:pt x="15654" y="876"/>
                    <a:pt x="16092" y="1314"/>
                    <a:pt x="16092" y="1861"/>
                  </a:cubicBezTo>
                  <a:lnTo>
                    <a:pt x="16092" y="2466"/>
                  </a:lnTo>
                  <a:cubicBezTo>
                    <a:pt x="16092" y="3341"/>
                    <a:pt x="15492" y="4051"/>
                    <a:pt x="14778" y="4051"/>
                  </a:cubicBezTo>
                  <a:cubicBezTo>
                    <a:pt x="14069" y="4051"/>
                    <a:pt x="13521" y="3341"/>
                    <a:pt x="13521" y="2466"/>
                  </a:cubicBezTo>
                  <a:lnTo>
                    <a:pt x="13521" y="1861"/>
                  </a:lnTo>
                  <a:cubicBezTo>
                    <a:pt x="13521" y="1314"/>
                    <a:pt x="13959" y="876"/>
                    <a:pt x="14450" y="876"/>
                  </a:cubicBezTo>
                  <a:close/>
                  <a:moveTo>
                    <a:pt x="7444" y="3503"/>
                  </a:moveTo>
                  <a:cubicBezTo>
                    <a:pt x="7553" y="3722"/>
                    <a:pt x="7720" y="3941"/>
                    <a:pt x="7882" y="4108"/>
                  </a:cubicBezTo>
                  <a:lnTo>
                    <a:pt x="7882" y="4217"/>
                  </a:lnTo>
                  <a:cubicBezTo>
                    <a:pt x="7882" y="4379"/>
                    <a:pt x="7772" y="4489"/>
                    <a:pt x="7663" y="4546"/>
                  </a:cubicBezTo>
                  <a:lnTo>
                    <a:pt x="7063" y="4765"/>
                  </a:lnTo>
                  <a:cubicBezTo>
                    <a:pt x="6896" y="4655"/>
                    <a:pt x="6734" y="4436"/>
                    <a:pt x="6677" y="4270"/>
                  </a:cubicBezTo>
                  <a:cubicBezTo>
                    <a:pt x="7063" y="4160"/>
                    <a:pt x="7334" y="3889"/>
                    <a:pt x="7444" y="3503"/>
                  </a:cubicBezTo>
                  <a:close/>
                  <a:moveTo>
                    <a:pt x="10785" y="3503"/>
                  </a:moveTo>
                  <a:cubicBezTo>
                    <a:pt x="10894" y="3889"/>
                    <a:pt x="11223" y="4160"/>
                    <a:pt x="11551" y="4270"/>
                  </a:cubicBezTo>
                  <a:cubicBezTo>
                    <a:pt x="11494" y="4436"/>
                    <a:pt x="11385" y="4655"/>
                    <a:pt x="11166" y="4765"/>
                  </a:cubicBezTo>
                  <a:lnTo>
                    <a:pt x="10618" y="4546"/>
                  </a:lnTo>
                  <a:cubicBezTo>
                    <a:pt x="10456" y="4489"/>
                    <a:pt x="10347" y="4379"/>
                    <a:pt x="10347" y="4217"/>
                  </a:cubicBezTo>
                  <a:lnTo>
                    <a:pt x="10347" y="4108"/>
                  </a:lnTo>
                  <a:cubicBezTo>
                    <a:pt x="10509" y="3941"/>
                    <a:pt x="10675" y="3722"/>
                    <a:pt x="10785" y="3503"/>
                  </a:cubicBezTo>
                  <a:close/>
                  <a:moveTo>
                    <a:pt x="15492" y="4489"/>
                  </a:moveTo>
                  <a:cubicBezTo>
                    <a:pt x="15544" y="4655"/>
                    <a:pt x="15601" y="4817"/>
                    <a:pt x="15711" y="4927"/>
                  </a:cubicBezTo>
                  <a:cubicBezTo>
                    <a:pt x="15382" y="5255"/>
                    <a:pt x="14997" y="5474"/>
                    <a:pt x="14778" y="5583"/>
                  </a:cubicBezTo>
                  <a:cubicBezTo>
                    <a:pt x="14559" y="5474"/>
                    <a:pt x="14178" y="5255"/>
                    <a:pt x="13850" y="4927"/>
                  </a:cubicBezTo>
                  <a:cubicBezTo>
                    <a:pt x="13959" y="4817"/>
                    <a:pt x="14069" y="4655"/>
                    <a:pt x="14121" y="4489"/>
                  </a:cubicBezTo>
                  <a:cubicBezTo>
                    <a:pt x="14288" y="4598"/>
                    <a:pt x="14559" y="4655"/>
                    <a:pt x="14778" y="4655"/>
                  </a:cubicBezTo>
                  <a:cubicBezTo>
                    <a:pt x="15054" y="4655"/>
                    <a:pt x="15273" y="4598"/>
                    <a:pt x="15492" y="4489"/>
                  </a:cubicBezTo>
                  <a:close/>
                  <a:moveTo>
                    <a:pt x="4160" y="4489"/>
                  </a:moveTo>
                  <a:cubicBezTo>
                    <a:pt x="4217" y="4708"/>
                    <a:pt x="4379" y="4874"/>
                    <a:pt x="4545" y="5036"/>
                  </a:cubicBezTo>
                  <a:cubicBezTo>
                    <a:pt x="4379" y="5255"/>
                    <a:pt x="4050" y="5583"/>
                    <a:pt x="3779" y="5912"/>
                  </a:cubicBezTo>
                  <a:lnTo>
                    <a:pt x="3779" y="5312"/>
                  </a:lnTo>
                  <a:cubicBezTo>
                    <a:pt x="3779" y="5146"/>
                    <a:pt x="3612" y="5036"/>
                    <a:pt x="3450" y="5036"/>
                  </a:cubicBezTo>
                  <a:cubicBezTo>
                    <a:pt x="3284" y="5036"/>
                    <a:pt x="3175" y="5146"/>
                    <a:pt x="3175" y="5312"/>
                  </a:cubicBezTo>
                  <a:lnTo>
                    <a:pt x="3175" y="5912"/>
                  </a:lnTo>
                  <a:cubicBezTo>
                    <a:pt x="2846" y="5583"/>
                    <a:pt x="2518" y="5255"/>
                    <a:pt x="2356" y="5036"/>
                  </a:cubicBezTo>
                  <a:cubicBezTo>
                    <a:pt x="2575" y="4874"/>
                    <a:pt x="2684" y="4708"/>
                    <a:pt x="2794" y="4489"/>
                  </a:cubicBezTo>
                  <a:cubicBezTo>
                    <a:pt x="2956" y="4598"/>
                    <a:pt x="3231" y="4655"/>
                    <a:pt x="3450" y="4655"/>
                  </a:cubicBezTo>
                  <a:cubicBezTo>
                    <a:pt x="3722" y="4655"/>
                    <a:pt x="3941" y="4598"/>
                    <a:pt x="4160" y="4489"/>
                  </a:cubicBezTo>
                  <a:close/>
                  <a:moveTo>
                    <a:pt x="9799" y="4489"/>
                  </a:moveTo>
                  <a:cubicBezTo>
                    <a:pt x="9909" y="4708"/>
                    <a:pt x="10018" y="4874"/>
                    <a:pt x="10237" y="5036"/>
                  </a:cubicBezTo>
                  <a:cubicBezTo>
                    <a:pt x="10018" y="5364"/>
                    <a:pt x="9524" y="5859"/>
                    <a:pt x="9143" y="6188"/>
                  </a:cubicBezTo>
                  <a:cubicBezTo>
                    <a:pt x="8757" y="5859"/>
                    <a:pt x="8267" y="5364"/>
                    <a:pt x="8048" y="5036"/>
                  </a:cubicBezTo>
                  <a:cubicBezTo>
                    <a:pt x="8210" y="4874"/>
                    <a:pt x="8376" y="4708"/>
                    <a:pt x="8429" y="4489"/>
                  </a:cubicBezTo>
                  <a:cubicBezTo>
                    <a:pt x="8648" y="4598"/>
                    <a:pt x="8867" y="4655"/>
                    <a:pt x="9143" y="4655"/>
                  </a:cubicBezTo>
                  <a:cubicBezTo>
                    <a:pt x="9362" y="4655"/>
                    <a:pt x="9581" y="4598"/>
                    <a:pt x="9799" y="4489"/>
                  </a:cubicBezTo>
                  <a:close/>
                  <a:moveTo>
                    <a:pt x="5092" y="5202"/>
                  </a:moveTo>
                  <a:lnTo>
                    <a:pt x="5530" y="5364"/>
                  </a:lnTo>
                  <a:cubicBezTo>
                    <a:pt x="5802" y="5474"/>
                    <a:pt x="6021" y="5693"/>
                    <a:pt x="6021" y="5969"/>
                  </a:cubicBezTo>
                  <a:lnTo>
                    <a:pt x="6021" y="7225"/>
                  </a:lnTo>
                  <a:lnTo>
                    <a:pt x="5311" y="7225"/>
                  </a:lnTo>
                  <a:lnTo>
                    <a:pt x="5311" y="6897"/>
                  </a:lnTo>
                  <a:cubicBezTo>
                    <a:pt x="5311" y="6735"/>
                    <a:pt x="5202" y="6569"/>
                    <a:pt x="5035" y="6569"/>
                  </a:cubicBezTo>
                  <a:cubicBezTo>
                    <a:pt x="4873" y="6569"/>
                    <a:pt x="4764" y="6735"/>
                    <a:pt x="4764" y="6897"/>
                  </a:cubicBezTo>
                  <a:lnTo>
                    <a:pt x="4764" y="7225"/>
                  </a:lnTo>
                  <a:lnTo>
                    <a:pt x="2189" y="7225"/>
                  </a:lnTo>
                  <a:lnTo>
                    <a:pt x="2189" y="6897"/>
                  </a:lnTo>
                  <a:cubicBezTo>
                    <a:pt x="2189" y="6735"/>
                    <a:pt x="2027" y="6569"/>
                    <a:pt x="1861" y="6569"/>
                  </a:cubicBezTo>
                  <a:cubicBezTo>
                    <a:pt x="1699" y="6569"/>
                    <a:pt x="1589" y="6735"/>
                    <a:pt x="1589" y="6897"/>
                  </a:cubicBezTo>
                  <a:lnTo>
                    <a:pt x="1589" y="7225"/>
                  </a:lnTo>
                  <a:lnTo>
                    <a:pt x="933" y="7225"/>
                  </a:lnTo>
                  <a:lnTo>
                    <a:pt x="933" y="5969"/>
                  </a:lnTo>
                  <a:cubicBezTo>
                    <a:pt x="933" y="5693"/>
                    <a:pt x="1095" y="5474"/>
                    <a:pt x="1371" y="5364"/>
                  </a:cubicBezTo>
                  <a:lnTo>
                    <a:pt x="1808" y="5202"/>
                  </a:lnTo>
                  <a:cubicBezTo>
                    <a:pt x="2137" y="5802"/>
                    <a:pt x="3175" y="6678"/>
                    <a:pt x="3284" y="6788"/>
                  </a:cubicBezTo>
                  <a:cubicBezTo>
                    <a:pt x="3341" y="6844"/>
                    <a:pt x="3393" y="6844"/>
                    <a:pt x="3450" y="6844"/>
                  </a:cubicBezTo>
                  <a:cubicBezTo>
                    <a:pt x="3503" y="6844"/>
                    <a:pt x="3612" y="6844"/>
                    <a:pt x="3669" y="6788"/>
                  </a:cubicBezTo>
                  <a:cubicBezTo>
                    <a:pt x="3779" y="6678"/>
                    <a:pt x="4764" y="5802"/>
                    <a:pt x="5092" y="5202"/>
                  </a:cubicBezTo>
                  <a:close/>
                  <a:moveTo>
                    <a:pt x="10785" y="5202"/>
                  </a:moveTo>
                  <a:lnTo>
                    <a:pt x="11223" y="5364"/>
                  </a:lnTo>
                  <a:cubicBezTo>
                    <a:pt x="11494" y="5474"/>
                    <a:pt x="11660" y="5693"/>
                    <a:pt x="11660" y="5969"/>
                  </a:cubicBezTo>
                  <a:lnTo>
                    <a:pt x="11660" y="7225"/>
                  </a:lnTo>
                  <a:lnTo>
                    <a:pt x="11004" y="7225"/>
                  </a:lnTo>
                  <a:lnTo>
                    <a:pt x="11004" y="6897"/>
                  </a:lnTo>
                  <a:cubicBezTo>
                    <a:pt x="11004" y="6735"/>
                    <a:pt x="10837" y="6569"/>
                    <a:pt x="10675" y="6569"/>
                  </a:cubicBezTo>
                  <a:cubicBezTo>
                    <a:pt x="10509" y="6569"/>
                    <a:pt x="10399" y="6735"/>
                    <a:pt x="10399" y="6897"/>
                  </a:cubicBezTo>
                  <a:lnTo>
                    <a:pt x="10399" y="7225"/>
                  </a:lnTo>
                  <a:lnTo>
                    <a:pt x="7829" y="7225"/>
                  </a:lnTo>
                  <a:lnTo>
                    <a:pt x="7829" y="6897"/>
                  </a:lnTo>
                  <a:cubicBezTo>
                    <a:pt x="7829" y="6735"/>
                    <a:pt x="7720" y="6569"/>
                    <a:pt x="7553" y="6569"/>
                  </a:cubicBezTo>
                  <a:cubicBezTo>
                    <a:pt x="7391" y="6569"/>
                    <a:pt x="7282" y="6735"/>
                    <a:pt x="7282" y="6897"/>
                  </a:cubicBezTo>
                  <a:lnTo>
                    <a:pt x="7282" y="7225"/>
                  </a:lnTo>
                  <a:lnTo>
                    <a:pt x="6568" y="7225"/>
                  </a:lnTo>
                  <a:lnTo>
                    <a:pt x="6568" y="5969"/>
                  </a:lnTo>
                  <a:cubicBezTo>
                    <a:pt x="6568" y="5693"/>
                    <a:pt x="6787" y="5474"/>
                    <a:pt x="7006" y="5364"/>
                  </a:cubicBezTo>
                  <a:lnTo>
                    <a:pt x="7444" y="5202"/>
                  </a:lnTo>
                  <a:cubicBezTo>
                    <a:pt x="7829" y="5802"/>
                    <a:pt x="8814" y="6678"/>
                    <a:pt x="8924" y="6788"/>
                  </a:cubicBezTo>
                  <a:cubicBezTo>
                    <a:pt x="8976" y="6844"/>
                    <a:pt x="9033" y="6844"/>
                    <a:pt x="9143" y="6844"/>
                  </a:cubicBezTo>
                  <a:cubicBezTo>
                    <a:pt x="9195" y="6844"/>
                    <a:pt x="9252" y="6844"/>
                    <a:pt x="9305" y="6788"/>
                  </a:cubicBezTo>
                  <a:cubicBezTo>
                    <a:pt x="9414" y="6678"/>
                    <a:pt x="10456" y="5802"/>
                    <a:pt x="10785" y="5202"/>
                  </a:cubicBezTo>
                  <a:close/>
                  <a:moveTo>
                    <a:pt x="13302" y="5146"/>
                  </a:moveTo>
                  <a:lnTo>
                    <a:pt x="13302" y="5202"/>
                  </a:lnTo>
                  <a:cubicBezTo>
                    <a:pt x="13683" y="5640"/>
                    <a:pt x="14231" y="5969"/>
                    <a:pt x="14507" y="6131"/>
                  </a:cubicBezTo>
                  <a:lnTo>
                    <a:pt x="14507" y="7225"/>
                  </a:lnTo>
                  <a:lnTo>
                    <a:pt x="13521" y="7225"/>
                  </a:lnTo>
                  <a:lnTo>
                    <a:pt x="13521" y="6897"/>
                  </a:lnTo>
                  <a:cubicBezTo>
                    <a:pt x="13521" y="6735"/>
                    <a:pt x="13355" y="6569"/>
                    <a:pt x="13193" y="6569"/>
                  </a:cubicBezTo>
                  <a:cubicBezTo>
                    <a:pt x="13027" y="6569"/>
                    <a:pt x="12917" y="6735"/>
                    <a:pt x="12917" y="6897"/>
                  </a:cubicBezTo>
                  <a:lnTo>
                    <a:pt x="12917" y="7225"/>
                  </a:lnTo>
                  <a:lnTo>
                    <a:pt x="12260" y="7225"/>
                  </a:lnTo>
                  <a:lnTo>
                    <a:pt x="12260" y="5969"/>
                  </a:lnTo>
                  <a:cubicBezTo>
                    <a:pt x="12260" y="5693"/>
                    <a:pt x="12427" y="5474"/>
                    <a:pt x="12698" y="5364"/>
                  </a:cubicBezTo>
                  <a:lnTo>
                    <a:pt x="13302" y="5146"/>
                  </a:lnTo>
                  <a:close/>
                  <a:moveTo>
                    <a:pt x="16258" y="5146"/>
                  </a:moveTo>
                  <a:lnTo>
                    <a:pt x="16858" y="5364"/>
                  </a:lnTo>
                  <a:cubicBezTo>
                    <a:pt x="17134" y="5474"/>
                    <a:pt x="17353" y="5693"/>
                    <a:pt x="17353" y="5969"/>
                  </a:cubicBezTo>
                  <a:lnTo>
                    <a:pt x="17353" y="7225"/>
                  </a:lnTo>
                  <a:lnTo>
                    <a:pt x="16639" y="7225"/>
                  </a:lnTo>
                  <a:lnTo>
                    <a:pt x="16639" y="6897"/>
                  </a:lnTo>
                  <a:cubicBezTo>
                    <a:pt x="16639" y="6735"/>
                    <a:pt x="16529" y="6569"/>
                    <a:pt x="16367" y="6569"/>
                  </a:cubicBezTo>
                  <a:cubicBezTo>
                    <a:pt x="16201" y="6569"/>
                    <a:pt x="16092" y="6735"/>
                    <a:pt x="16092" y="6897"/>
                  </a:cubicBezTo>
                  <a:lnTo>
                    <a:pt x="16092" y="7225"/>
                  </a:lnTo>
                  <a:lnTo>
                    <a:pt x="15106" y="7225"/>
                  </a:lnTo>
                  <a:lnTo>
                    <a:pt x="15106" y="6131"/>
                  </a:lnTo>
                  <a:cubicBezTo>
                    <a:pt x="15325" y="5969"/>
                    <a:pt x="15873" y="5640"/>
                    <a:pt x="16258" y="5202"/>
                  </a:cubicBezTo>
                  <a:lnTo>
                    <a:pt x="16258" y="5146"/>
                  </a:lnTo>
                  <a:close/>
                  <a:moveTo>
                    <a:pt x="17296" y="7830"/>
                  </a:moveTo>
                  <a:cubicBezTo>
                    <a:pt x="17515" y="7830"/>
                    <a:pt x="17624" y="7939"/>
                    <a:pt x="17624" y="8158"/>
                  </a:cubicBezTo>
                  <a:cubicBezTo>
                    <a:pt x="17624" y="8320"/>
                    <a:pt x="17515" y="8486"/>
                    <a:pt x="17296" y="8486"/>
                  </a:cubicBezTo>
                  <a:lnTo>
                    <a:pt x="933" y="8486"/>
                  </a:lnTo>
                  <a:cubicBezTo>
                    <a:pt x="766" y="8486"/>
                    <a:pt x="604" y="8320"/>
                    <a:pt x="604" y="8158"/>
                  </a:cubicBezTo>
                  <a:cubicBezTo>
                    <a:pt x="604" y="7939"/>
                    <a:pt x="766" y="7830"/>
                    <a:pt x="933" y="7830"/>
                  </a:cubicBezTo>
                  <a:close/>
                  <a:moveTo>
                    <a:pt x="17024" y="9086"/>
                  </a:moveTo>
                  <a:lnTo>
                    <a:pt x="17024" y="15383"/>
                  </a:lnTo>
                  <a:lnTo>
                    <a:pt x="1261" y="15383"/>
                  </a:lnTo>
                  <a:lnTo>
                    <a:pt x="1261" y="9086"/>
                  </a:lnTo>
                  <a:close/>
                  <a:moveTo>
                    <a:pt x="17296" y="15983"/>
                  </a:moveTo>
                  <a:cubicBezTo>
                    <a:pt x="17515" y="15983"/>
                    <a:pt x="17624" y="16149"/>
                    <a:pt x="17624" y="16311"/>
                  </a:cubicBezTo>
                  <a:cubicBezTo>
                    <a:pt x="17624" y="16530"/>
                    <a:pt x="17515" y="16640"/>
                    <a:pt x="17296" y="16640"/>
                  </a:cubicBezTo>
                  <a:lnTo>
                    <a:pt x="933" y="16640"/>
                  </a:lnTo>
                  <a:cubicBezTo>
                    <a:pt x="766" y="16640"/>
                    <a:pt x="604" y="16530"/>
                    <a:pt x="604" y="16311"/>
                  </a:cubicBezTo>
                  <a:cubicBezTo>
                    <a:pt x="604" y="16149"/>
                    <a:pt x="766" y="15983"/>
                    <a:pt x="933" y="15983"/>
                  </a:cubicBezTo>
                  <a:close/>
                  <a:moveTo>
                    <a:pt x="9143" y="1"/>
                  </a:moveTo>
                  <a:cubicBezTo>
                    <a:pt x="7939" y="1"/>
                    <a:pt x="6953" y="933"/>
                    <a:pt x="6953" y="2137"/>
                  </a:cubicBezTo>
                  <a:lnTo>
                    <a:pt x="6953" y="3123"/>
                  </a:lnTo>
                  <a:cubicBezTo>
                    <a:pt x="6953" y="3451"/>
                    <a:pt x="6625" y="3779"/>
                    <a:pt x="6297" y="3779"/>
                  </a:cubicBezTo>
                  <a:cubicBezTo>
                    <a:pt x="6187" y="3779"/>
                    <a:pt x="6130" y="3779"/>
                    <a:pt x="6078" y="3889"/>
                  </a:cubicBezTo>
                  <a:cubicBezTo>
                    <a:pt x="6021" y="3941"/>
                    <a:pt x="5968" y="3998"/>
                    <a:pt x="6021" y="4108"/>
                  </a:cubicBezTo>
                  <a:cubicBezTo>
                    <a:pt x="6021" y="4108"/>
                    <a:pt x="6130" y="4655"/>
                    <a:pt x="6459" y="5036"/>
                  </a:cubicBezTo>
                  <a:lnTo>
                    <a:pt x="6297" y="5202"/>
                  </a:lnTo>
                  <a:cubicBezTo>
                    <a:pt x="6130" y="5036"/>
                    <a:pt x="5968" y="4874"/>
                    <a:pt x="5749" y="4817"/>
                  </a:cubicBezTo>
                  <a:lnTo>
                    <a:pt x="4926" y="4546"/>
                  </a:lnTo>
                  <a:cubicBezTo>
                    <a:pt x="4817" y="4489"/>
                    <a:pt x="4707" y="4379"/>
                    <a:pt x="4707" y="4217"/>
                  </a:cubicBezTo>
                  <a:lnTo>
                    <a:pt x="4707" y="4108"/>
                  </a:lnTo>
                  <a:cubicBezTo>
                    <a:pt x="5092" y="3722"/>
                    <a:pt x="5311" y="3123"/>
                    <a:pt x="5311" y="2466"/>
                  </a:cubicBezTo>
                  <a:lnTo>
                    <a:pt x="5311" y="2190"/>
                  </a:lnTo>
                  <a:lnTo>
                    <a:pt x="5311" y="1533"/>
                  </a:lnTo>
                  <a:cubicBezTo>
                    <a:pt x="5311" y="824"/>
                    <a:pt x="4764" y="276"/>
                    <a:pt x="4107" y="276"/>
                  </a:cubicBezTo>
                  <a:lnTo>
                    <a:pt x="2846" y="276"/>
                  </a:lnTo>
                  <a:cubicBezTo>
                    <a:pt x="2137" y="276"/>
                    <a:pt x="1589" y="824"/>
                    <a:pt x="1589" y="1533"/>
                  </a:cubicBezTo>
                  <a:lnTo>
                    <a:pt x="1589" y="2466"/>
                  </a:lnTo>
                  <a:cubicBezTo>
                    <a:pt x="1589" y="3123"/>
                    <a:pt x="1861" y="3722"/>
                    <a:pt x="2246" y="4108"/>
                  </a:cubicBezTo>
                  <a:lnTo>
                    <a:pt x="2246" y="4217"/>
                  </a:lnTo>
                  <a:cubicBezTo>
                    <a:pt x="2246" y="4379"/>
                    <a:pt x="2137" y="4489"/>
                    <a:pt x="1970" y="4546"/>
                  </a:cubicBezTo>
                  <a:lnTo>
                    <a:pt x="1204" y="4817"/>
                  </a:lnTo>
                  <a:cubicBezTo>
                    <a:pt x="657" y="4983"/>
                    <a:pt x="328" y="5474"/>
                    <a:pt x="328" y="5969"/>
                  </a:cubicBezTo>
                  <a:lnTo>
                    <a:pt x="328" y="7444"/>
                  </a:lnTo>
                  <a:cubicBezTo>
                    <a:pt x="166" y="7611"/>
                    <a:pt x="0" y="7882"/>
                    <a:pt x="0" y="8158"/>
                  </a:cubicBezTo>
                  <a:cubicBezTo>
                    <a:pt x="0" y="8539"/>
                    <a:pt x="276" y="8867"/>
                    <a:pt x="657" y="9034"/>
                  </a:cubicBezTo>
                  <a:lnTo>
                    <a:pt x="657" y="15435"/>
                  </a:lnTo>
                  <a:cubicBezTo>
                    <a:pt x="276" y="15545"/>
                    <a:pt x="0" y="15930"/>
                    <a:pt x="0" y="16311"/>
                  </a:cubicBezTo>
                  <a:cubicBezTo>
                    <a:pt x="0" y="16806"/>
                    <a:pt x="438" y="17244"/>
                    <a:pt x="933" y="17244"/>
                  </a:cubicBezTo>
                  <a:lnTo>
                    <a:pt x="17296" y="17244"/>
                  </a:lnTo>
                  <a:cubicBezTo>
                    <a:pt x="17791" y="17244"/>
                    <a:pt x="18228" y="16806"/>
                    <a:pt x="18228" y="16311"/>
                  </a:cubicBezTo>
                  <a:cubicBezTo>
                    <a:pt x="18228" y="15930"/>
                    <a:pt x="17953" y="15545"/>
                    <a:pt x="17624" y="15435"/>
                  </a:cubicBezTo>
                  <a:lnTo>
                    <a:pt x="17624" y="9034"/>
                  </a:lnTo>
                  <a:cubicBezTo>
                    <a:pt x="17953" y="8867"/>
                    <a:pt x="18228" y="8539"/>
                    <a:pt x="18228" y="8158"/>
                  </a:cubicBezTo>
                  <a:cubicBezTo>
                    <a:pt x="18228" y="7882"/>
                    <a:pt x="18119" y="7611"/>
                    <a:pt x="17900" y="7444"/>
                  </a:cubicBezTo>
                  <a:lnTo>
                    <a:pt x="17900" y="5969"/>
                  </a:lnTo>
                  <a:cubicBezTo>
                    <a:pt x="17900" y="5474"/>
                    <a:pt x="17572" y="4983"/>
                    <a:pt x="17077" y="4817"/>
                  </a:cubicBezTo>
                  <a:lnTo>
                    <a:pt x="16258" y="4546"/>
                  </a:lnTo>
                  <a:cubicBezTo>
                    <a:pt x="16149" y="4489"/>
                    <a:pt x="16039" y="4379"/>
                    <a:pt x="16039" y="4217"/>
                  </a:cubicBezTo>
                  <a:lnTo>
                    <a:pt x="16039" y="4108"/>
                  </a:lnTo>
                  <a:cubicBezTo>
                    <a:pt x="16420" y="3722"/>
                    <a:pt x="16639" y="3123"/>
                    <a:pt x="16639" y="2466"/>
                  </a:cubicBezTo>
                  <a:lnTo>
                    <a:pt x="16639" y="1861"/>
                  </a:lnTo>
                  <a:cubicBezTo>
                    <a:pt x="16639" y="986"/>
                    <a:pt x="15982" y="276"/>
                    <a:pt x="15106" y="276"/>
                  </a:cubicBezTo>
                  <a:lnTo>
                    <a:pt x="14450" y="276"/>
                  </a:lnTo>
                  <a:cubicBezTo>
                    <a:pt x="13631" y="276"/>
                    <a:pt x="12917" y="986"/>
                    <a:pt x="12917" y="1861"/>
                  </a:cubicBezTo>
                  <a:lnTo>
                    <a:pt x="12917" y="2466"/>
                  </a:lnTo>
                  <a:cubicBezTo>
                    <a:pt x="12917" y="3123"/>
                    <a:pt x="13193" y="3722"/>
                    <a:pt x="13574" y="4108"/>
                  </a:cubicBezTo>
                  <a:lnTo>
                    <a:pt x="13574" y="4217"/>
                  </a:lnTo>
                  <a:cubicBezTo>
                    <a:pt x="13574" y="4379"/>
                    <a:pt x="13464" y="4489"/>
                    <a:pt x="13302" y="4546"/>
                  </a:cubicBezTo>
                  <a:lnTo>
                    <a:pt x="12536" y="4817"/>
                  </a:lnTo>
                  <a:cubicBezTo>
                    <a:pt x="12317" y="4874"/>
                    <a:pt x="12098" y="5036"/>
                    <a:pt x="11932" y="5202"/>
                  </a:cubicBezTo>
                  <a:lnTo>
                    <a:pt x="11770" y="5036"/>
                  </a:lnTo>
                  <a:cubicBezTo>
                    <a:pt x="12151" y="4655"/>
                    <a:pt x="12260" y="4108"/>
                    <a:pt x="12260" y="4108"/>
                  </a:cubicBezTo>
                  <a:cubicBezTo>
                    <a:pt x="12260" y="3998"/>
                    <a:pt x="12260" y="3941"/>
                    <a:pt x="12208" y="3889"/>
                  </a:cubicBezTo>
                  <a:cubicBezTo>
                    <a:pt x="12151" y="3779"/>
                    <a:pt x="12041" y="3779"/>
                    <a:pt x="11932" y="3779"/>
                  </a:cubicBezTo>
                  <a:cubicBezTo>
                    <a:pt x="11603" y="3779"/>
                    <a:pt x="11332" y="3451"/>
                    <a:pt x="11332" y="3123"/>
                  </a:cubicBezTo>
                  <a:lnTo>
                    <a:pt x="11332" y="2137"/>
                  </a:lnTo>
                  <a:cubicBezTo>
                    <a:pt x="11332" y="933"/>
                    <a:pt x="10347" y="1"/>
                    <a:pt x="9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856;p65">
              <a:extLst>
                <a:ext uri="{FF2B5EF4-FFF2-40B4-BE49-F238E27FC236}">
                  <a16:creationId xmlns:a16="http://schemas.microsoft.com/office/drawing/2014/main" id="{9D9D0DE2-803C-77FE-9B5D-0052A096FA50}"/>
                </a:ext>
              </a:extLst>
            </p:cNvPr>
            <p:cNvSpPr/>
            <p:nvPr/>
          </p:nvSpPr>
          <p:spPr>
            <a:xfrm>
              <a:off x="2330358" y="4032515"/>
              <a:ext cx="183480" cy="208829"/>
            </a:xfrm>
            <a:custGeom>
              <a:avLst/>
              <a:gdLst/>
              <a:ahLst/>
              <a:cxnLst/>
              <a:rect l="l" t="t" r="r" b="b"/>
              <a:pathLst>
                <a:path w="4379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0" y="4379"/>
                  </a:lnTo>
                  <a:lnTo>
                    <a:pt x="600" y="604"/>
                  </a:lnTo>
                  <a:close/>
                  <a:moveTo>
                    <a:pt x="329" y="0"/>
                  </a:moveTo>
                  <a:cubicBezTo>
                    <a:pt x="162" y="0"/>
                    <a:pt x="0" y="166"/>
                    <a:pt x="0" y="329"/>
                  </a:cubicBezTo>
                  <a:lnTo>
                    <a:pt x="0" y="4655"/>
                  </a:lnTo>
                  <a:cubicBezTo>
                    <a:pt x="0" y="4817"/>
                    <a:pt x="162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857;p65">
              <a:extLst>
                <a:ext uri="{FF2B5EF4-FFF2-40B4-BE49-F238E27FC236}">
                  <a16:creationId xmlns:a16="http://schemas.microsoft.com/office/drawing/2014/main" id="{4ACA9336-A3D9-0079-76E7-C38EB25AB0E4}"/>
                </a:ext>
              </a:extLst>
            </p:cNvPr>
            <p:cNvSpPr/>
            <p:nvPr/>
          </p:nvSpPr>
          <p:spPr>
            <a:xfrm>
              <a:off x="2119354" y="4032515"/>
              <a:ext cx="183521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80" y="4817"/>
                    <a:pt x="4380" y="4655"/>
                  </a:cubicBezTo>
                  <a:lnTo>
                    <a:pt x="4380" y="329"/>
                  </a:lnTo>
                  <a:cubicBezTo>
                    <a:pt x="4380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858;p65">
              <a:extLst>
                <a:ext uri="{FF2B5EF4-FFF2-40B4-BE49-F238E27FC236}">
                  <a16:creationId xmlns:a16="http://schemas.microsoft.com/office/drawing/2014/main" id="{B8E461CE-3AD7-0ADC-F866-2734B60C9028}"/>
                </a:ext>
              </a:extLst>
            </p:cNvPr>
            <p:cNvSpPr/>
            <p:nvPr/>
          </p:nvSpPr>
          <p:spPr>
            <a:xfrm>
              <a:off x="2541322" y="4032515"/>
              <a:ext cx="183523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E25177-2ABE-F2E9-21A1-D256C0693751}"/>
              </a:ext>
            </a:extLst>
          </p:cNvPr>
          <p:cNvGrpSpPr/>
          <p:nvPr/>
        </p:nvGrpSpPr>
        <p:grpSpPr>
          <a:xfrm>
            <a:off x="7752389" y="1634096"/>
            <a:ext cx="521817" cy="656216"/>
            <a:chOff x="4061680" y="3569235"/>
            <a:chExt cx="605497" cy="761449"/>
          </a:xfrm>
        </p:grpSpPr>
        <p:sp>
          <p:nvSpPr>
            <p:cNvPr id="31" name="Google Shape;861;p65">
              <a:extLst>
                <a:ext uri="{FF2B5EF4-FFF2-40B4-BE49-F238E27FC236}">
                  <a16:creationId xmlns:a16="http://schemas.microsoft.com/office/drawing/2014/main" id="{8BC1E015-F2DC-2B99-93FB-4F51C231F89E}"/>
                </a:ext>
              </a:extLst>
            </p:cNvPr>
            <p:cNvSpPr/>
            <p:nvPr/>
          </p:nvSpPr>
          <p:spPr>
            <a:xfrm>
              <a:off x="4061680" y="3569235"/>
              <a:ext cx="605497" cy="761449"/>
            </a:xfrm>
            <a:custGeom>
              <a:avLst/>
              <a:gdLst/>
              <a:ahLst/>
              <a:cxnLst/>
              <a:rect l="l" t="t" r="r" b="b"/>
              <a:pathLst>
                <a:path w="14451" h="18173" extrusionOk="0">
                  <a:moveTo>
                    <a:pt x="5584" y="3780"/>
                  </a:moveTo>
                  <a:cubicBezTo>
                    <a:pt x="6240" y="4380"/>
                    <a:pt x="7064" y="4874"/>
                    <a:pt x="8158" y="5255"/>
                  </a:cubicBezTo>
                  <a:cubicBezTo>
                    <a:pt x="9253" y="5693"/>
                    <a:pt x="10291" y="5860"/>
                    <a:pt x="10895" y="5860"/>
                  </a:cubicBezTo>
                  <a:cubicBezTo>
                    <a:pt x="11004" y="6297"/>
                    <a:pt x="11057" y="6788"/>
                    <a:pt x="11057" y="7226"/>
                  </a:cubicBezTo>
                  <a:lnTo>
                    <a:pt x="10019" y="7226"/>
                  </a:lnTo>
                  <a:cubicBezTo>
                    <a:pt x="9853" y="6845"/>
                    <a:pt x="9524" y="6569"/>
                    <a:pt x="9143" y="6569"/>
                  </a:cubicBezTo>
                  <a:lnTo>
                    <a:pt x="8487" y="6569"/>
                  </a:lnTo>
                  <a:cubicBezTo>
                    <a:pt x="8158" y="6569"/>
                    <a:pt x="7882" y="6788"/>
                    <a:pt x="7720" y="7007"/>
                  </a:cubicBezTo>
                  <a:cubicBezTo>
                    <a:pt x="7554" y="6954"/>
                    <a:pt x="7392" y="6897"/>
                    <a:pt x="7226" y="6897"/>
                  </a:cubicBezTo>
                  <a:cubicBezTo>
                    <a:pt x="7064" y="6897"/>
                    <a:pt x="6897" y="6954"/>
                    <a:pt x="6788" y="7007"/>
                  </a:cubicBezTo>
                  <a:cubicBezTo>
                    <a:pt x="6626" y="6788"/>
                    <a:pt x="6297" y="6569"/>
                    <a:pt x="5969" y="6569"/>
                  </a:cubicBezTo>
                  <a:lnTo>
                    <a:pt x="5365" y="6569"/>
                  </a:lnTo>
                  <a:cubicBezTo>
                    <a:pt x="4927" y="6569"/>
                    <a:pt x="4598" y="6845"/>
                    <a:pt x="4489" y="7226"/>
                  </a:cubicBezTo>
                  <a:lnTo>
                    <a:pt x="3451" y="7226"/>
                  </a:lnTo>
                  <a:cubicBezTo>
                    <a:pt x="3451" y="5312"/>
                    <a:pt x="4984" y="4161"/>
                    <a:pt x="5584" y="3780"/>
                  </a:cubicBezTo>
                  <a:close/>
                  <a:moveTo>
                    <a:pt x="7226" y="548"/>
                  </a:moveTo>
                  <a:cubicBezTo>
                    <a:pt x="8487" y="548"/>
                    <a:pt x="9634" y="1153"/>
                    <a:pt x="10567" y="2247"/>
                  </a:cubicBezTo>
                  <a:cubicBezTo>
                    <a:pt x="11442" y="3285"/>
                    <a:pt x="11990" y="4655"/>
                    <a:pt x="11990" y="5969"/>
                  </a:cubicBezTo>
                  <a:cubicBezTo>
                    <a:pt x="11990" y="6569"/>
                    <a:pt x="11880" y="6954"/>
                    <a:pt x="11604" y="7392"/>
                  </a:cubicBezTo>
                  <a:lnTo>
                    <a:pt x="11604" y="7226"/>
                  </a:lnTo>
                  <a:cubicBezTo>
                    <a:pt x="11604" y="6626"/>
                    <a:pt x="11552" y="6079"/>
                    <a:pt x="11385" y="5531"/>
                  </a:cubicBezTo>
                  <a:cubicBezTo>
                    <a:pt x="11385" y="5422"/>
                    <a:pt x="11276" y="5312"/>
                    <a:pt x="11114" y="5312"/>
                  </a:cubicBezTo>
                  <a:cubicBezTo>
                    <a:pt x="10785" y="5312"/>
                    <a:pt x="9581" y="5146"/>
                    <a:pt x="8377" y="4708"/>
                  </a:cubicBezTo>
                  <a:cubicBezTo>
                    <a:pt x="6407" y="4051"/>
                    <a:pt x="5641" y="3066"/>
                    <a:pt x="5312" y="2357"/>
                  </a:cubicBezTo>
                  <a:cubicBezTo>
                    <a:pt x="5269" y="2231"/>
                    <a:pt x="5135" y="2171"/>
                    <a:pt x="5024" y="2171"/>
                  </a:cubicBezTo>
                  <a:cubicBezTo>
                    <a:pt x="4988" y="2171"/>
                    <a:pt x="4954" y="2177"/>
                    <a:pt x="4927" y="2190"/>
                  </a:cubicBezTo>
                  <a:cubicBezTo>
                    <a:pt x="4765" y="2300"/>
                    <a:pt x="4708" y="2466"/>
                    <a:pt x="4765" y="2628"/>
                  </a:cubicBezTo>
                  <a:cubicBezTo>
                    <a:pt x="4874" y="2847"/>
                    <a:pt x="5036" y="3123"/>
                    <a:pt x="5203" y="3342"/>
                  </a:cubicBezTo>
                  <a:cubicBezTo>
                    <a:pt x="4379" y="3832"/>
                    <a:pt x="2847" y="5146"/>
                    <a:pt x="2847" y="7226"/>
                  </a:cubicBezTo>
                  <a:lnTo>
                    <a:pt x="2847" y="7335"/>
                  </a:lnTo>
                  <a:cubicBezTo>
                    <a:pt x="2628" y="6954"/>
                    <a:pt x="2519" y="6569"/>
                    <a:pt x="2519" y="5969"/>
                  </a:cubicBezTo>
                  <a:cubicBezTo>
                    <a:pt x="2519" y="4655"/>
                    <a:pt x="3013" y="3285"/>
                    <a:pt x="3889" y="2247"/>
                  </a:cubicBezTo>
                  <a:cubicBezTo>
                    <a:pt x="4817" y="1153"/>
                    <a:pt x="6021" y="548"/>
                    <a:pt x="7226" y="548"/>
                  </a:cubicBezTo>
                  <a:close/>
                  <a:moveTo>
                    <a:pt x="9143" y="7173"/>
                  </a:moveTo>
                  <a:cubicBezTo>
                    <a:pt x="9305" y="7173"/>
                    <a:pt x="9472" y="7335"/>
                    <a:pt x="9472" y="7502"/>
                  </a:cubicBezTo>
                  <a:lnTo>
                    <a:pt x="9472" y="7830"/>
                  </a:lnTo>
                  <a:cubicBezTo>
                    <a:pt x="9472" y="7992"/>
                    <a:pt x="9581" y="8102"/>
                    <a:pt x="9743" y="8102"/>
                  </a:cubicBezTo>
                  <a:cubicBezTo>
                    <a:pt x="9910" y="8102"/>
                    <a:pt x="10072" y="7992"/>
                    <a:pt x="10072" y="7830"/>
                  </a:cubicBezTo>
                  <a:lnTo>
                    <a:pt x="11004" y="7830"/>
                  </a:lnTo>
                  <a:cubicBezTo>
                    <a:pt x="10785" y="10129"/>
                    <a:pt x="9143" y="11933"/>
                    <a:pt x="7226" y="11933"/>
                  </a:cubicBezTo>
                  <a:cubicBezTo>
                    <a:pt x="5312" y="11933"/>
                    <a:pt x="3723" y="10129"/>
                    <a:pt x="3451" y="7830"/>
                  </a:cubicBezTo>
                  <a:lnTo>
                    <a:pt x="4436" y="7830"/>
                  </a:lnTo>
                  <a:cubicBezTo>
                    <a:pt x="4436" y="7992"/>
                    <a:pt x="4546" y="8102"/>
                    <a:pt x="4708" y="8102"/>
                  </a:cubicBezTo>
                  <a:cubicBezTo>
                    <a:pt x="4874" y="8102"/>
                    <a:pt x="5036" y="7992"/>
                    <a:pt x="5036" y="7830"/>
                  </a:cubicBezTo>
                  <a:lnTo>
                    <a:pt x="5036" y="7502"/>
                  </a:lnTo>
                  <a:cubicBezTo>
                    <a:pt x="5036" y="7335"/>
                    <a:pt x="5146" y="7173"/>
                    <a:pt x="5365" y="7173"/>
                  </a:cubicBezTo>
                  <a:lnTo>
                    <a:pt x="5365" y="7502"/>
                  </a:lnTo>
                  <a:cubicBezTo>
                    <a:pt x="5365" y="7664"/>
                    <a:pt x="5474" y="7830"/>
                    <a:pt x="5641" y="7830"/>
                  </a:cubicBezTo>
                  <a:cubicBezTo>
                    <a:pt x="5803" y="7830"/>
                    <a:pt x="5969" y="7664"/>
                    <a:pt x="5969" y="7502"/>
                  </a:cubicBezTo>
                  <a:lnTo>
                    <a:pt x="5969" y="7173"/>
                  </a:lnTo>
                  <a:cubicBezTo>
                    <a:pt x="6188" y="7173"/>
                    <a:pt x="6297" y="7335"/>
                    <a:pt x="6297" y="7502"/>
                  </a:cubicBezTo>
                  <a:lnTo>
                    <a:pt x="6297" y="7830"/>
                  </a:lnTo>
                  <a:cubicBezTo>
                    <a:pt x="6297" y="7992"/>
                    <a:pt x="6459" y="8102"/>
                    <a:pt x="6626" y="8102"/>
                  </a:cubicBezTo>
                  <a:cubicBezTo>
                    <a:pt x="6788" y="8102"/>
                    <a:pt x="6897" y="7992"/>
                    <a:pt x="6897" y="7830"/>
                  </a:cubicBezTo>
                  <a:cubicBezTo>
                    <a:pt x="6897" y="7664"/>
                    <a:pt x="7064" y="7502"/>
                    <a:pt x="7226" y="7502"/>
                  </a:cubicBezTo>
                  <a:cubicBezTo>
                    <a:pt x="7445" y="7502"/>
                    <a:pt x="7554" y="7664"/>
                    <a:pt x="7554" y="7830"/>
                  </a:cubicBezTo>
                  <a:cubicBezTo>
                    <a:pt x="7554" y="7992"/>
                    <a:pt x="7720" y="8102"/>
                    <a:pt x="7882" y="8102"/>
                  </a:cubicBezTo>
                  <a:cubicBezTo>
                    <a:pt x="8049" y="8102"/>
                    <a:pt x="8158" y="7992"/>
                    <a:pt x="8158" y="7830"/>
                  </a:cubicBezTo>
                  <a:lnTo>
                    <a:pt x="8158" y="7502"/>
                  </a:lnTo>
                  <a:cubicBezTo>
                    <a:pt x="8158" y="7335"/>
                    <a:pt x="8320" y="7173"/>
                    <a:pt x="8487" y="7173"/>
                  </a:cubicBezTo>
                  <a:lnTo>
                    <a:pt x="8539" y="7173"/>
                  </a:lnTo>
                  <a:lnTo>
                    <a:pt x="8539" y="7502"/>
                  </a:lnTo>
                  <a:cubicBezTo>
                    <a:pt x="8539" y="7664"/>
                    <a:pt x="8649" y="7830"/>
                    <a:pt x="8815" y="7830"/>
                  </a:cubicBezTo>
                  <a:cubicBezTo>
                    <a:pt x="8977" y="7830"/>
                    <a:pt x="9087" y="7664"/>
                    <a:pt x="9087" y="7502"/>
                  </a:cubicBezTo>
                  <a:lnTo>
                    <a:pt x="9087" y="7173"/>
                  </a:lnTo>
                  <a:close/>
                  <a:moveTo>
                    <a:pt x="10895" y="10181"/>
                  </a:moveTo>
                  <a:cubicBezTo>
                    <a:pt x="10947" y="10457"/>
                    <a:pt x="11057" y="10729"/>
                    <a:pt x="11166" y="10948"/>
                  </a:cubicBezTo>
                  <a:cubicBezTo>
                    <a:pt x="11385" y="11442"/>
                    <a:pt x="11604" y="11990"/>
                    <a:pt x="11661" y="12918"/>
                  </a:cubicBezTo>
                  <a:lnTo>
                    <a:pt x="10676" y="12590"/>
                  </a:lnTo>
                  <a:cubicBezTo>
                    <a:pt x="10619" y="12480"/>
                    <a:pt x="10510" y="12371"/>
                    <a:pt x="10400" y="12318"/>
                  </a:cubicBezTo>
                  <a:lnTo>
                    <a:pt x="10072" y="12099"/>
                  </a:lnTo>
                  <a:lnTo>
                    <a:pt x="10072" y="11276"/>
                  </a:lnTo>
                  <a:cubicBezTo>
                    <a:pt x="10348" y="10948"/>
                    <a:pt x="10619" y="10619"/>
                    <a:pt x="10895" y="10181"/>
                  </a:cubicBezTo>
                  <a:close/>
                  <a:moveTo>
                    <a:pt x="4655" y="12647"/>
                  </a:moveTo>
                  <a:lnTo>
                    <a:pt x="6240" y="14451"/>
                  </a:lnTo>
                  <a:cubicBezTo>
                    <a:pt x="6131" y="14670"/>
                    <a:pt x="5912" y="14998"/>
                    <a:pt x="5422" y="15493"/>
                  </a:cubicBezTo>
                  <a:cubicBezTo>
                    <a:pt x="5203" y="15107"/>
                    <a:pt x="4817" y="14289"/>
                    <a:pt x="4270" y="13246"/>
                  </a:cubicBezTo>
                  <a:cubicBezTo>
                    <a:pt x="4217" y="13084"/>
                    <a:pt x="4270" y="12918"/>
                    <a:pt x="4379" y="12809"/>
                  </a:cubicBezTo>
                  <a:lnTo>
                    <a:pt x="4655" y="12647"/>
                  </a:lnTo>
                  <a:close/>
                  <a:moveTo>
                    <a:pt x="9800" y="12647"/>
                  </a:moveTo>
                  <a:lnTo>
                    <a:pt x="10072" y="12809"/>
                  </a:lnTo>
                  <a:cubicBezTo>
                    <a:pt x="10238" y="12918"/>
                    <a:pt x="10238" y="13084"/>
                    <a:pt x="10181" y="13246"/>
                  </a:cubicBezTo>
                  <a:cubicBezTo>
                    <a:pt x="9634" y="14289"/>
                    <a:pt x="9253" y="15107"/>
                    <a:pt x="9034" y="15493"/>
                  </a:cubicBezTo>
                  <a:cubicBezTo>
                    <a:pt x="8596" y="14998"/>
                    <a:pt x="8320" y="14670"/>
                    <a:pt x="8211" y="14451"/>
                  </a:cubicBezTo>
                  <a:lnTo>
                    <a:pt x="9800" y="12647"/>
                  </a:lnTo>
                  <a:close/>
                  <a:moveTo>
                    <a:pt x="1971" y="14070"/>
                  </a:moveTo>
                  <a:lnTo>
                    <a:pt x="2247" y="14836"/>
                  </a:lnTo>
                  <a:cubicBezTo>
                    <a:pt x="2247" y="14945"/>
                    <a:pt x="2357" y="14998"/>
                    <a:pt x="2466" y="15055"/>
                  </a:cubicBezTo>
                  <a:lnTo>
                    <a:pt x="3285" y="15274"/>
                  </a:lnTo>
                  <a:lnTo>
                    <a:pt x="2904" y="15821"/>
                  </a:lnTo>
                  <a:cubicBezTo>
                    <a:pt x="2847" y="15931"/>
                    <a:pt x="2847" y="16040"/>
                    <a:pt x="2904" y="16149"/>
                  </a:cubicBezTo>
                  <a:lnTo>
                    <a:pt x="3613" y="17625"/>
                  </a:lnTo>
                  <a:lnTo>
                    <a:pt x="2794" y="17625"/>
                  </a:lnTo>
                  <a:lnTo>
                    <a:pt x="2794" y="16968"/>
                  </a:lnTo>
                  <a:cubicBezTo>
                    <a:pt x="2794" y="16806"/>
                    <a:pt x="2685" y="16640"/>
                    <a:pt x="2519" y="16640"/>
                  </a:cubicBezTo>
                  <a:cubicBezTo>
                    <a:pt x="2357" y="16640"/>
                    <a:pt x="2247" y="16806"/>
                    <a:pt x="2247" y="16968"/>
                  </a:cubicBezTo>
                  <a:lnTo>
                    <a:pt x="2247" y="17625"/>
                  </a:lnTo>
                  <a:lnTo>
                    <a:pt x="933" y="17625"/>
                  </a:lnTo>
                  <a:cubicBezTo>
                    <a:pt x="767" y="17625"/>
                    <a:pt x="605" y="17463"/>
                    <a:pt x="605" y="17244"/>
                  </a:cubicBezTo>
                  <a:lnTo>
                    <a:pt x="605" y="15655"/>
                  </a:lnTo>
                  <a:cubicBezTo>
                    <a:pt x="605" y="15055"/>
                    <a:pt x="986" y="14451"/>
                    <a:pt x="1590" y="14232"/>
                  </a:cubicBezTo>
                  <a:lnTo>
                    <a:pt x="1971" y="14070"/>
                  </a:lnTo>
                  <a:close/>
                  <a:moveTo>
                    <a:pt x="3670" y="13246"/>
                  </a:moveTo>
                  <a:cubicBezTo>
                    <a:pt x="3670" y="13356"/>
                    <a:pt x="3723" y="13413"/>
                    <a:pt x="3780" y="13465"/>
                  </a:cubicBezTo>
                  <a:cubicBezTo>
                    <a:pt x="3999" y="13960"/>
                    <a:pt x="4327" y="14617"/>
                    <a:pt x="4598" y="15164"/>
                  </a:cubicBezTo>
                  <a:lnTo>
                    <a:pt x="5036" y="16040"/>
                  </a:lnTo>
                  <a:cubicBezTo>
                    <a:pt x="5036" y="16093"/>
                    <a:pt x="5093" y="16093"/>
                    <a:pt x="5093" y="16149"/>
                  </a:cubicBezTo>
                  <a:cubicBezTo>
                    <a:pt x="5255" y="16587"/>
                    <a:pt x="5312" y="17187"/>
                    <a:pt x="5365" y="17625"/>
                  </a:cubicBezTo>
                  <a:lnTo>
                    <a:pt x="4270" y="17625"/>
                  </a:lnTo>
                  <a:lnTo>
                    <a:pt x="3504" y="16040"/>
                  </a:lnTo>
                  <a:lnTo>
                    <a:pt x="3999" y="15217"/>
                  </a:lnTo>
                  <a:cubicBezTo>
                    <a:pt x="4051" y="15164"/>
                    <a:pt x="4108" y="15055"/>
                    <a:pt x="4051" y="14945"/>
                  </a:cubicBezTo>
                  <a:cubicBezTo>
                    <a:pt x="3999" y="14888"/>
                    <a:pt x="3942" y="14779"/>
                    <a:pt x="3832" y="14779"/>
                  </a:cubicBezTo>
                  <a:lnTo>
                    <a:pt x="2737" y="14507"/>
                  </a:lnTo>
                  <a:lnTo>
                    <a:pt x="2466" y="13684"/>
                  </a:lnTo>
                  <a:cubicBezTo>
                    <a:pt x="2519" y="13684"/>
                    <a:pt x="2519" y="13684"/>
                    <a:pt x="2519" y="13632"/>
                  </a:cubicBezTo>
                  <a:lnTo>
                    <a:pt x="3670" y="13246"/>
                  </a:lnTo>
                  <a:close/>
                  <a:moveTo>
                    <a:pt x="6516" y="15107"/>
                  </a:moveTo>
                  <a:lnTo>
                    <a:pt x="6954" y="16368"/>
                  </a:lnTo>
                  <a:lnTo>
                    <a:pt x="6954" y="17625"/>
                  </a:lnTo>
                  <a:lnTo>
                    <a:pt x="5969" y="17625"/>
                  </a:lnTo>
                  <a:cubicBezTo>
                    <a:pt x="5912" y="17187"/>
                    <a:pt x="5859" y="16587"/>
                    <a:pt x="5693" y="16093"/>
                  </a:cubicBezTo>
                  <a:cubicBezTo>
                    <a:pt x="6078" y="15712"/>
                    <a:pt x="6350" y="15383"/>
                    <a:pt x="6516" y="15107"/>
                  </a:cubicBezTo>
                  <a:close/>
                  <a:moveTo>
                    <a:pt x="9472" y="11771"/>
                  </a:moveTo>
                  <a:lnTo>
                    <a:pt x="9472" y="12099"/>
                  </a:lnTo>
                  <a:lnTo>
                    <a:pt x="7663" y="14232"/>
                  </a:lnTo>
                  <a:cubicBezTo>
                    <a:pt x="7554" y="14341"/>
                    <a:pt x="7554" y="14451"/>
                    <a:pt x="7611" y="14560"/>
                  </a:cubicBezTo>
                  <a:cubicBezTo>
                    <a:pt x="7611" y="14560"/>
                    <a:pt x="7882" y="15164"/>
                    <a:pt x="8815" y="16093"/>
                  </a:cubicBezTo>
                  <a:cubicBezTo>
                    <a:pt x="8649" y="16587"/>
                    <a:pt x="8539" y="17135"/>
                    <a:pt x="8539" y="17625"/>
                  </a:cubicBezTo>
                  <a:lnTo>
                    <a:pt x="7554" y="17625"/>
                  </a:lnTo>
                  <a:lnTo>
                    <a:pt x="7554" y="16312"/>
                  </a:lnTo>
                  <a:cubicBezTo>
                    <a:pt x="7554" y="16312"/>
                    <a:pt x="7554" y="16259"/>
                    <a:pt x="7501" y="16259"/>
                  </a:cubicBezTo>
                  <a:lnTo>
                    <a:pt x="6897" y="14341"/>
                  </a:lnTo>
                  <a:cubicBezTo>
                    <a:pt x="6897" y="14341"/>
                    <a:pt x="6897" y="14289"/>
                    <a:pt x="6845" y="14289"/>
                  </a:cubicBezTo>
                  <a:lnTo>
                    <a:pt x="6845" y="14232"/>
                  </a:lnTo>
                  <a:lnTo>
                    <a:pt x="5036" y="12099"/>
                  </a:lnTo>
                  <a:lnTo>
                    <a:pt x="5036" y="11771"/>
                  </a:lnTo>
                  <a:cubicBezTo>
                    <a:pt x="5693" y="12261"/>
                    <a:pt x="6407" y="12537"/>
                    <a:pt x="7226" y="12537"/>
                  </a:cubicBezTo>
                  <a:cubicBezTo>
                    <a:pt x="8049" y="12537"/>
                    <a:pt x="8815" y="12261"/>
                    <a:pt x="9472" y="11771"/>
                  </a:cubicBezTo>
                  <a:close/>
                  <a:moveTo>
                    <a:pt x="10785" y="13246"/>
                  </a:moveTo>
                  <a:lnTo>
                    <a:pt x="11990" y="13632"/>
                  </a:lnTo>
                  <a:lnTo>
                    <a:pt x="11990" y="13684"/>
                  </a:lnTo>
                  <a:lnTo>
                    <a:pt x="11714" y="14507"/>
                  </a:lnTo>
                  <a:lnTo>
                    <a:pt x="10619" y="14779"/>
                  </a:lnTo>
                  <a:cubicBezTo>
                    <a:pt x="10510" y="14779"/>
                    <a:pt x="10457" y="14888"/>
                    <a:pt x="10400" y="14945"/>
                  </a:cubicBezTo>
                  <a:cubicBezTo>
                    <a:pt x="10400" y="15055"/>
                    <a:pt x="10400" y="15164"/>
                    <a:pt x="10457" y="15217"/>
                  </a:cubicBezTo>
                  <a:lnTo>
                    <a:pt x="11004" y="16040"/>
                  </a:lnTo>
                  <a:lnTo>
                    <a:pt x="10181" y="17625"/>
                  </a:lnTo>
                  <a:lnTo>
                    <a:pt x="9143" y="17625"/>
                  </a:lnTo>
                  <a:cubicBezTo>
                    <a:pt x="9143" y="17135"/>
                    <a:pt x="9253" y="16587"/>
                    <a:pt x="9415" y="16093"/>
                  </a:cubicBezTo>
                  <a:lnTo>
                    <a:pt x="9415" y="16040"/>
                  </a:lnTo>
                  <a:lnTo>
                    <a:pt x="9910" y="15164"/>
                  </a:lnTo>
                  <a:cubicBezTo>
                    <a:pt x="10181" y="14617"/>
                    <a:pt x="10510" y="13960"/>
                    <a:pt x="10729" y="13465"/>
                  </a:cubicBezTo>
                  <a:cubicBezTo>
                    <a:pt x="10729" y="13413"/>
                    <a:pt x="10785" y="13356"/>
                    <a:pt x="10785" y="13246"/>
                  </a:cubicBezTo>
                  <a:close/>
                  <a:moveTo>
                    <a:pt x="12480" y="14070"/>
                  </a:moveTo>
                  <a:lnTo>
                    <a:pt x="12918" y="14232"/>
                  </a:lnTo>
                  <a:cubicBezTo>
                    <a:pt x="13465" y="14451"/>
                    <a:pt x="13851" y="15055"/>
                    <a:pt x="13851" y="15655"/>
                  </a:cubicBezTo>
                  <a:lnTo>
                    <a:pt x="13851" y="17244"/>
                  </a:lnTo>
                  <a:cubicBezTo>
                    <a:pt x="13851" y="17463"/>
                    <a:pt x="13741" y="17625"/>
                    <a:pt x="13522" y="17625"/>
                  </a:cubicBezTo>
                  <a:lnTo>
                    <a:pt x="12261" y="17625"/>
                  </a:lnTo>
                  <a:lnTo>
                    <a:pt x="12261" y="16968"/>
                  </a:lnTo>
                  <a:cubicBezTo>
                    <a:pt x="12261" y="16806"/>
                    <a:pt x="12099" y="16640"/>
                    <a:pt x="11933" y="16640"/>
                  </a:cubicBezTo>
                  <a:cubicBezTo>
                    <a:pt x="11771" y="16640"/>
                    <a:pt x="11661" y="16806"/>
                    <a:pt x="11661" y="16968"/>
                  </a:cubicBezTo>
                  <a:lnTo>
                    <a:pt x="11661" y="17625"/>
                  </a:lnTo>
                  <a:lnTo>
                    <a:pt x="10838" y="17625"/>
                  </a:lnTo>
                  <a:lnTo>
                    <a:pt x="11604" y="16149"/>
                  </a:lnTo>
                  <a:cubicBezTo>
                    <a:pt x="11661" y="16040"/>
                    <a:pt x="11661" y="15931"/>
                    <a:pt x="11552" y="15821"/>
                  </a:cubicBezTo>
                  <a:lnTo>
                    <a:pt x="11166" y="15274"/>
                  </a:lnTo>
                  <a:lnTo>
                    <a:pt x="12042" y="15055"/>
                  </a:lnTo>
                  <a:cubicBezTo>
                    <a:pt x="12152" y="14998"/>
                    <a:pt x="12209" y="14945"/>
                    <a:pt x="12261" y="14836"/>
                  </a:cubicBezTo>
                  <a:lnTo>
                    <a:pt x="12480" y="14070"/>
                  </a:lnTo>
                  <a:close/>
                  <a:moveTo>
                    <a:pt x="7226" y="1"/>
                  </a:moveTo>
                  <a:cubicBezTo>
                    <a:pt x="5859" y="1"/>
                    <a:pt x="4489" y="658"/>
                    <a:pt x="3451" y="1862"/>
                  </a:cubicBezTo>
                  <a:cubicBezTo>
                    <a:pt x="2466" y="3013"/>
                    <a:pt x="1919" y="4489"/>
                    <a:pt x="1919" y="5969"/>
                  </a:cubicBezTo>
                  <a:cubicBezTo>
                    <a:pt x="1919" y="7173"/>
                    <a:pt x="2300" y="7721"/>
                    <a:pt x="2956" y="8487"/>
                  </a:cubicBezTo>
                  <a:lnTo>
                    <a:pt x="3013" y="8539"/>
                  </a:lnTo>
                  <a:cubicBezTo>
                    <a:pt x="3232" y="9634"/>
                    <a:pt x="3723" y="10567"/>
                    <a:pt x="4436" y="11276"/>
                  </a:cubicBezTo>
                  <a:lnTo>
                    <a:pt x="4436" y="12099"/>
                  </a:lnTo>
                  <a:lnTo>
                    <a:pt x="4051" y="12318"/>
                  </a:lnTo>
                  <a:cubicBezTo>
                    <a:pt x="3942" y="12371"/>
                    <a:pt x="3889" y="12480"/>
                    <a:pt x="3832" y="12590"/>
                  </a:cubicBezTo>
                  <a:lnTo>
                    <a:pt x="2028" y="13194"/>
                  </a:lnTo>
                  <a:cubicBezTo>
                    <a:pt x="1862" y="13246"/>
                    <a:pt x="1809" y="13356"/>
                    <a:pt x="1809" y="13465"/>
                  </a:cubicBezTo>
                  <a:lnTo>
                    <a:pt x="1314" y="13684"/>
                  </a:lnTo>
                  <a:cubicBezTo>
                    <a:pt x="548" y="14013"/>
                    <a:pt x="1" y="14779"/>
                    <a:pt x="1" y="15655"/>
                  </a:cubicBezTo>
                  <a:lnTo>
                    <a:pt x="1" y="17244"/>
                  </a:lnTo>
                  <a:cubicBezTo>
                    <a:pt x="1" y="17791"/>
                    <a:pt x="439" y="18172"/>
                    <a:pt x="933" y="18172"/>
                  </a:cubicBezTo>
                  <a:lnTo>
                    <a:pt x="13522" y="18172"/>
                  </a:lnTo>
                  <a:cubicBezTo>
                    <a:pt x="14069" y="18172"/>
                    <a:pt x="14450" y="17791"/>
                    <a:pt x="14450" y="17244"/>
                  </a:cubicBezTo>
                  <a:lnTo>
                    <a:pt x="14450" y="15655"/>
                  </a:lnTo>
                  <a:cubicBezTo>
                    <a:pt x="14450" y="14779"/>
                    <a:pt x="13960" y="14013"/>
                    <a:pt x="13137" y="13684"/>
                  </a:cubicBezTo>
                  <a:lnTo>
                    <a:pt x="12699" y="13465"/>
                  </a:lnTo>
                  <a:cubicBezTo>
                    <a:pt x="12699" y="13356"/>
                    <a:pt x="12589" y="13246"/>
                    <a:pt x="12480" y="13194"/>
                  </a:cubicBezTo>
                  <a:lnTo>
                    <a:pt x="12261" y="13137"/>
                  </a:lnTo>
                  <a:cubicBezTo>
                    <a:pt x="12261" y="11933"/>
                    <a:pt x="11933" y="11276"/>
                    <a:pt x="11714" y="10729"/>
                  </a:cubicBezTo>
                  <a:cubicBezTo>
                    <a:pt x="11495" y="10238"/>
                    <a:pt x="11333" y="9800"/>
                    <a:pt x="11333" y="9196"/>
                  </a:cubicBezTo>
                  <a:lnTo>
                    <a:pt x="11495" y="8539"/>
                  </a:lnTo>
                  <a:lnTo>
                    <a:pt x="11552" y="8430"/>
                  </a:lnTo>
                  <a:cubicBezTo>
                    <a:pt x="12209" y="7664"/>
                    <a:pt x="12589" y="7173"/>
                    <a:pt x="12589" y="5969"/>
                  </a:cubicBezTo>
                  <a:cubicBezTo>
                    <a:pt x="12589" y="4489"/>
                    <a:pt x="11990" y="3013"/>
                    <a:pt x="11004" y="1862"/>
                  </a:cubicBezTo>
                  <a:cubicBezTo>
                    <a:pt x="9962" y="658"/>
                    <a:pt x="8649" y="1"/>
                    <a:pt x="7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" name="Google Shape;862;p65">
              <a:extLst>
                <a:ext uri="{FF2B5EF4-FFF2-40B4-BE49-F238E27FC236}">
                  <a16:creationId xmlns:a16="http://schemas.microsoft.com/office/drawing/2014/main" id="{2EB52A10-B846-BACC-CAC8-F087BA45B992}"/>
                </a:ext>
              </a:extLst>
            </p:cNvPr>
            <p:cNvSpPr/>
            <p:nvPr/>
          </p:nvSpPr>
          <p:spPr>
            <a:xfrm>
              <a:off x="4297992" y="3977334"/>
              <a:ext cx="133075" cy="36872"/>
            </a:xfrm>
            <a:custGeom>
              <a:avLst/>
              <a:gdLst/>
              <a:ahLst/>
              <a:cxnLst/>
              <a:rect l="l" t="t" r="r" b="b"/>
              <a:pathLst>
                <a:path w="3176" h="880" extrusionOk="0">
                  <a:moveTo>
                    <a:pt x="331" y="0"/>
                  </a:moveTo>
                  <a:cubicBezTo>
                    <a:pt x="237" y="0"/>
                    <a:pt x="142" y="46"/>
                    <a:pt x="110" y="113"/>
                  </a:cubicBezTo>
                  <a:cubicBezTo>
                    <a:pt x="1" y="279"/>
                    <a:pt x="53" y="441"/>
                    <a:pt x="163" y="551"/>
                  </a:cubicBezTo>
                  <a:cubicBezTo>
                    <a:pt x="548" y="770"/>
                    <a:pt x="1038" y="879"/>
                    <a:pt x="1586" y="879"/>
                  </a:cubicBezTo>
                  <a:cubicBezTo>
                    <a:pt x="2133" y="879"/>
                    <a:pt x="2680" y="770"/>
                    <a:pt x="3009" y="551"/>
                  </a:cubicBezTo>
                  <a:cubicBezTo>
                    <a:pt x="3175" y="441"/>
                    <a:pt x="3175" y="279"/>
                    <a:pt x="3118" y="113"/>
                  </a:cubicBezTo>
                  <a:cubicBezTo>
                    <a:pt x="3051" y="46"/>
                    <a:pt x="2964" y="0"/>
                    <a:pt x="2868" y="0"/>
                  </a:cubicBezTo>
                  <a:cubicBezTo>
                    <a:pt x="2808" y="0"/>
                    <a:pt x="2745" y="18"/>
                    <a:pt x="2680" y="60"/>
                  </a:cubicBezTo>
                  <a:cubicBezTo>
                    <a:pt x="2461" y="222"/>
                    <a:pt x="2023" y="332"/>
                    <a:pt x="1586" y="332"/>
                  </a:cubicBezTo>
                  <a:cubicBezTo>
                    <a:pt x="1148" y="332"/>
                    <a:pt x="767" y="222"/>
                    <a:pt x="491" y="60"/>
                  </a:cubicBezTo>
                  <a:cubicBezTo>
                    <a:pt x="449" y="18"/>
                    <a:pt x="390" y="0"/>
                    <a:pt x="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1B3D727-3289-5D4B-B489-B98BF0234330}"/>
              </a:ext>
            </a:extLst>
          </p:cNvPr>
          <p:cNvSpPr txBox="1"/>
          <p:nvPr/>
        </p:nvSpPr>
        <p:spPr>
          <a:xfrm>
            <a:off x="6831669" y="2382242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76B4336-875E-89F0-66B5-C54A8EF85CFB}"/>
              </a:ext>
            </a:extLst>
          </p:cNvPr>
          <p:cNvSpPr txBox="1"/>
          <p:nvPr/>
        </p:nvSpPr>
        <p:spPr>
          <a:xfrm>
            <a:off x="9446756" y="2308396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363425A-EC20-6317-C770-B0D38C0CE040}"/>
              </a:ext>
            </a:extLst>
          </p:cNvPr>
          <p:cNvSpPr txBox="1"/>
          <p:nvPr/>
        </p:nvSpPr>
        <p:spPr>
          <a:xfrm>
            <a:off x="7281968" y="4155788"/>
            <a:ext cx="4493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09DE8E2-EA19-1486-CD50-1AB192295E29}"/>
              </a:ext>
            </a:extLst>
          </p:cNvPr>
          <p:cNvSpPr txBox="1"/>
          <p:nvPr/>
        </p:nvSpPr>
        <p:spPr>
          <a:xfrm>
            <a:off x="6831669" y="4743007"/>
            <a:ext cx="4702049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199B1D1-2817-06B1-C3FF-113AEAFEB481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A3AFB3-59ED-C55C-4EFE-D1E1758E3BE8}"/>
              </a:ext>
            </a:extLst>
          </p:cNvPr>
          <p:cNvSpPr txBox="1"/>
          <p:nvPr/>
        </p:nvSpPr>
        <p:spPr>
          <a:xfrm>
            <a:off x="420474" y="580603"/>
            <a:ext cx="41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42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5441679-AD14-DE65-C957-FDFD3CB62B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AED224A-DF5A-B375-A062-6FA1140386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5D87231-07B1-B46D-CFD7-71E4D48CDA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9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3" grpId="0" animBg="1"/>
      <p:bldP spid="24" grpId="0" animBg="1"/>
      <p:bldP spid="33" grpId="0"/>
      <p:bldP spid="34" grpId="0"/>
      <p:bldP spid="35" grpId="0"/>
      <p:bldP spid="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35B0E5-B6A1-016A-6E0A-B026D33A7A92}"/>
              </a:ext>
            </a:extLst>
          </p:cNvPr>
          <p:cNvSpPr/>
          <p:nvPr/>
        </p:nvSpPr>
        <p:spPr>
          <a:xfrm>
            <a:off x="3159889" y="2735334"/>
            <a:ext cx="4490977" cy="405114"/>
          </a:xfrm>
          <a:prstGeom prst="roundRect">
            <a:avLst/>
          </a:prstGeom>
          <a:solidFill>
            <a:srgbClr val="E9B2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oogle Shape;945;p65">
            <a:extLst>
              <a:ext uri="{FF2B5EF4-FFF2-40B4-BE49-F238E27FC236}">
                <a16:creationId xmlns:a16="http://schemas.microsoft.com/office/drawing/2014/main" id="{501EA960-001C-8164-7F70-08033AC971EE}"/>
              </a:ext>
            </a:extLst>
          </p:cNvPr>
          <p:cNvSpPr/>
          <p:nvPr/>
        </p:nvSpPr>
        <p:spPr>
          <a:xfrm>
            <a:off x="8354368" y="1448050"/>
            <a:ext cx="1738756" cy="3384796"/>
          </a:xfrm>
          <a:custGeom>
            <a:avLst/>
            <a:gdLst/>
            <a:ahLst/>
            <a:cxnLst/>
            <a:rect l="l" t="t" r="r" b="b"/>
            <a:pathLst>
              <a:path w="9358" h="18217" extrusionOk="0">
                <a:moveTo>
                  <a:pt x="8649" y="593"/>
                </a:moveTo>
                <a:cubicBezTo>
                  <a:pt x="8701" y="759"/>
                  <a:pt x="8811" y="1469"/>
                  <a:pt x="7935" y="4262"/>
                </a:cubicBezTo>
                <a:cubicBezTo>
                  <a:pt x="7444" y="5738"/>
                  <a:pt x="6950" y="7161"/>
                  <a:pt x="6788" y="7546"/>
                </a:cubicBezTo>
                <a:lnTo>
                  <a:pt x="5912" y="7927"/>
                </a:lnTo>
                <a:lnTo>
                  <a:pt x="5912" y="7927"/>
                </a:lnTo>
                <a:lnTo>
                  <a:pt x="7825" y="3329"/>
                </a:lnTo>
                <a:cubicBezTo>
                  <a:pt x="7882" y="3167"/>
                  <a:pt x="7773" y="3001"/>
                  <a:pt x="7663" y="2949"/>
                </a:cubicBezTo>
                <a:cubicBezTo>
                  <a:pt x="7621" y="2934"/>
                  <a:pt x="7580" y="2927"/>
                  <a:pt x="7540" y="2927"/>
                </a:cubicBezTo>
                <a:cubicBezTo>
                  <a:pt x="7422" y="2927"/>
                  <a:pt x="7321" y="2989"/>
                  <a:pt x="7278" y="3111"/>
                </a:cubicBezTo>
                <a:lnTo>
                  <a:pt x="5089" y="8312"/>
                </a:lnTo>
                <a:lnTo>
                  <a:pt x="4322" y="6832"/>
                </a:lnTo>
                <a:cubicBezTo>
                  <a:pt x="4541" y="6451"/>
                  <a:pt x="5308" y="5138"/>
                  <a:pt x="6183" y="3824"/>
                </a:cubicBezTo>
                <a:cubicBezTo>
                  <a:pt x="7825" y="1197"/>
                  <a:pt x="8430" y="702"/>
                  <a:pt x="8649" y="593"/>
                </a:cubicBezTo>
                <a:close/>
                <a:moveTo>
                  <a:pt x="5198" y="10992"/>
                </a:moveTo>
                <a:cubicBezTo>
                  <a:pt x="5365" y="10992"/>
                  <a:pt x="5527" y="11102"/>
                  <a:pt x="5527" y="11321"/>
                </a:cubicBezTo>
                <a:cubicBezTo>
                  <a:pt x="5527" y="11487"/>
                  <a:pt x="5365" y="11649"/>
                  <a:pt x="5198" y="11649"/>
                </a:cubicBezTo>
                <a:lnTo>
                  <a:pt x="2680" y="11649"/>
                </a:lnTo>
                <a:cubicBezTo>
                  <a:pt x="2462" y="11649"/>
                  <a:pt x="2352" y="11487"/>
                  <a:pt x="2352" y="11321"/>
                </a:cubicBezTo>
                <a:cubicBezTo>
                  <a:pt x="2352" y="11102"/>
                  <a:pt x="2462" y="10992"/>
                  <a:pt x="2680" y="10992"/>
                </a:cubicBezTo>
                <a:close/>
                <a:moveTo>
                  <a:pt x="4870" y="12253"/>
                </a:moveTo>
                <a:cubicBezTo>
                  <a:pt x="4870" y="12744"/>
                  <a:pt x="5308" y="13181"/>
                  <a:pt x="5802" y="13181"/>
                </a:cubicBezTo>
                <a:lnTo>
                  <a:pt x="6293" y="13181"/>
                </a:lnTo>
                <a:cubicBezTo>
                  <a:pt x="6569" y="13181"/>
                  <a:pt x="6840" y="13291"/>
                  <a:pt x="7007" y="13510"/>
                </a:cubicBezTo>
                <a:cubicBezTo>
                  <a:pt x="7169" y="13729"/>
                  <a:pt x="7278" y="14005"/>
                  <a:pt x="7226" y="14276"/>
                </a:cubicBezTo>
                <a:lnTo>
                  <a:pt x="6840" y="17617"/>
                </a:lnTo>
                <a:lnTo>
                  <a:pt x="1038" y="17617"/>
                </a:lnTo>
                <a:lnTo>
                  <a:pt x="601" y="14276"/>
                </a:lnTo>
                <a:cubicBezTo>
                  <a:pt x="601" y="14005"/>
                  <a:pt x="658" y="13729"/>
                  <a:pt x="876" y="13510"/>
                </a:cubicBezTo>
                <a:cubicBezTo>
                  <a:pt x="1038" y="13291"/>
                  <a:pt x="1314" y="13181"/>
                  <a:pt x="1586" y="13181"/>
                </a:cubicBezTo>
                <a:lnTo>
                  <a:pt x="2024" y="13181"/>
                </a:lnTo>
                <a:cubicBezTo>
                  <a:pt x="2571" y="13181"/>
                  <a:pt x="2956" y="12744"/>
                  <a:pt x="2956" y="12253"/>
                </a:cubicBezTo>
                <a:close/>
                <a:moveTo>
                  <a:pt x="8656" y="1"/>
                </a:moveTo>
                <a:cubicBezTo>
                  <a:pt x="8334" y="1"/>
                  <a:pt x="7982" y="305"/>
                  <a:pt x="7444" y="978"/>
                </a:cubicBezTo>
                <a:cubicBezTo>
                  <a:pt x="7007" y="1525"/>
                  <a:pt x="6459" y="2292"/>
                  <a:pt x="5802" y="3277"/>
                </a:cubicBezTo>
                <a:cubicBezTo>
                  <a:pt x="4708" y="4971"/>
                  <a:pt x="3723" y="6670"/>
                  <a:pt x="3723" y="6723"/>
                </a:cubicBezTo>
                <a:cubicBezTo>
                  <a:pt x="3666" y="6780"/>
                  <a:pt x="3666" y="6889"/>
                  <a:pt x="3723" y="6999"/>
                </a:cubicBezTo>
                <a:lnTo>
                  <a:pt x="4817" y="9022"/>
                </a:lnTo>
                <a:lnTo>
                  <a:pt x="4213" y="10392"/>
                </a:lnTo>
                <a:lnTo>
                  <a:pt x="2680" y="10392"/>
                </a:lnTo>
                <a:cubicBezTo>
                  <a:pt x="2190" y="10392"/>
                  <a:pt x="1752" y="10773"/>
                  <a:pt x="1752" y="11321"/>
                </a:cubicBezTo>
                <a:cubicBezTo>
                  <a:pt x="1752" y="11706"/>
                  <a:pt x="2024" y="12034"/>
                  <a:pt x="2352" y="12196"/>
                </a:cubicBezTo>
                <a:lnTo>
                  <a:pt x="2352" y="12253"/>
                </a:lnTo>
                <a:cubicBezTo>
                  <a:pt x="2352" y="12415"/>
                  <a:pt x="2243" y="12582"/>
                  <a:pt x="2024" y="12582"/>
                </a:cubicBezTo>
                <a:lnTo>
                  <a:pt x="1586" y="12582"/>
                </a:lnTo>
                <a:cubicBezTo>
                  <a:pt x="1148" y="12582"/>
                  <a:pt x="710" y="12801"/>
                  <a:pt x="439" y="13129"/>
                </a:cubicBezTo>
                <a:cubicBezTo>
                  <a:pt x="110" y="13457"/>
                  <a:pt x="1" y="13895"/>
                  <a:pt x="53" y="14333"/>
                </a:cubicBezTo>
                <a:lnTo>
                  <a:pt x="439" y="17617"/>
                </a:lnTo>
                <a:cubicBezTo>
                  <a:pt x="272" y="17617"/>
                  <a:pt x="163" y="17779"/>
                  <a:pt x="163" y="17889"/>
                </a:cubicBezTo>
                <a:cubicBezTo>
                  <a:pt x="163" y="18055"/>
                  <a:pt x="329" y="18217"/>
                  <a:pt x="491" y="18217"/>
                </a:cubicBezTo>
                <a:lnTo>
                  <a:pt x="7388" y="18217"/>
                </a:lnTo>
                <a:cubicBezTo>
                  <a:pt x="7554" y="18217"/>
                  <a:pt x="7663" y="18055"/>
                  <a:pt x="7663" y="17889"/>
                </a:cubicBezTo>
                <a:cubicBezTo>
                  <a:pt x="7663" y="17779"/>
                  <a:pt x="7554" y="17617"/>
                  <a:pt x="7388" y="17617"/>
                </a:cubicBezTo>
                <a:lnTo>
                  <a:pt x="7825" y="14333"/>
                </a:lnTo>
                <a:cubicBezTo>
                  <a:pt x="7882" y="13895"/>
                  <a:pt x="7716" y="13457"/>
                  <a:pt x="7444" y="13129"/>
                </a:cubicBezTo>
                <a:cubicBezTo>
                  <a:pt x="7169" y="12801"/>
                  <a:pt x="6731" y="12582"/>
                  <a:pt x="6293" y="12582"/>
                </a:cubicBezTo>
                <a:lnTo>
                  <a:pt x="5802" y="12582"/>
                </a:lnTo>
                <a:cubicBezTo>
                  <a:pt x="5636" y="12582"/>
                  <a:pt x="5474" y="12415"/>
                  <a:pt x="5474" y="12253"/>
                </a:cubicBezTo>
                <a:lnTo>
                  <a:pt x="5474" y="12196"/>
                </a:lnTo>
                <a:cubicBezTo>
                  <a:pt x="5855" y="12034"/>
                  <a:pt x="6131" y="11706"/>
                  <a:pt x="6131" y="11321"/>
                </a:cubicBezTo>
                <a:cubicBezTo>
                  <a:pt x="6131" y="10773"/>
                  <a:pt x="5693" y="10392"/>
                  <a:pt x="5198" y="10392"/>
                </a:cubicBezTo>
                <a:lnTo>
                  <a:pt x="4870" y="10392"/>
                </a:lnTo>
                <a:lnTo>
                  <a:pt x="5527" y="8750"/>
                </a:lnTo>
                <a:lnTo>
                  <a:pt x="7116" y="8037"/>
                </a:lnTo>
                <a:cubicBezTo>
                  <a:pt x="7226" y="7984"/>
                  <a:pt x="7226" y="7927"/>
                  <a:pt x="7278" y="7875"/>
                </a:cubicBezTo>
                <a:cubicBezTo>
                  <a:pt x="7278" y="7875"/>
                  <a:pt x="7992" y="6066"/>
                  <a:pt x="8539" y="4262"/>
                </a:cubicBezTo>
                <a:cubicBezTo>
                  <a:pt x="8868" y="3220"/>
                  <a:pt x="9086" y="2344"/>
                  <a:pt x="9196" y="1687"/>
                </a:cubicBezTo>
                <a:cubicBezTo>
                  <a:pt x="9305" y="1031"/>
                  <a:pt x="9358" y="264"/>
                  <a:pt x="8868" y="45"/>
                </a:cubicBezTo>
                <a:cubicBezTo>
                  <a:pt x="8797" y="16"/>
                  <a:pt x="8727" y="1"/>
                  <a:pt x="865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C1B577-F3B9-5B97-56C8-678F8EF7453E}"/>
              </a:ext>
            </a:extLst>
          </p:cNvPr>
          <p:cNvSpPr txBox="1"/>
          <p:nvPr/>
        </p:nvSpPr>
        <p:spPr>
          <a:xfrm>
            <a:off x="1817225" y="2230522"/>
            <a:ext cx="682707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en-US" sz="8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با تشکر از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4143349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2" name="Google Shape;842;p65"/>
          <p:cNvCxnSpPr/>
          <p:nvPr/>
        </p:nvCxnSpPr>
        <p:spPr>
          <a:xfrm>
            <a:off x="5276937" y="1612761"/>
            <a:ext cx="2083600" cy="0"/>
          </a:xfrm>
          <a:prstGeom prst="straightConnector1">
            <a:avLst/>
          </a:prstGeom>
          <a:noFill/>
          <a:ln w="28575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4" name="Google Shape;844;p65"/>
          <p:cNvSpPr/>
          <p:nvPr/>
        </p:nvSpPr>
        <p:spPr>
          <a:xfrm>
            <a:off x="2123962" y="2803316"/>
            <a:ext cx="233969" cy="236316"/>
          </a:xfrm>
          <a:custGeom>
            <a:avLst/>
            <a:gdLst/>
            <a:ahLst/>
            <a:cxnLst/>
            <a:rect l="l" t="t" r="r" b="b"/>
            <a:pathLst>
              <a:path w="5584" h="5640" extrusionOk="0">
                <a:moveTo>
                  <a:pt x="2790" y="604"/>
                </a:moveTo>
                <a:cubicBezTo>
                  <a:pt x="3994" y="604"/>
                  <a:pt x="5036" y="1589"/>
                  <a:pt x="5036" y="2846"/>
                </a:cubicBezTo>
                <a:cubicBezTo>
                  <a:pt x="5036" y="4050"/>
                  <a:pt x="3994" y="5035"/>
                  <a:pt x="2790" y="5035"/>
                </a:cubicBezTo>
                <a:cubicBezTo>
                  <a:pt x="1585" y="5035"/>
                  <a:pt x="548" y="4050"/>
                  <a:pt x="548" y="2846"/>
                </a:cubicBezTo>
                <a:cubicBezTo>
                  <a:pt x="548" y="1589"/>
                  <a:pt x="1585" y="604"/>
                  <a:pt x="2790" y="604"/>
                </a:cubicBezTo>
                <a:close/>
                <a:moveTo>
                  <a:pt x="2790" y="0"/>
                </a:moveTo>
                <a:cubicBezTo>
                  <a:pt x="1257" y="0"/>
                  <a:pt x="0" y="1261"/>
                  <a:pt x="0" y="2846"/>
                </a:cubicBezTo>
                <a:cubicBezTo>
                  <a:pt x="0" y="4379"/>
                  <a:pt x="1257" y="5640"/>
                  <a:pt x="2790" y="5640"/>
                </a:cubicBezTo>
                <a:cubicBezTo>
                  <a:pt x="4322" y="5640"/>
                  <a:pt x="5583" y="4379"/>
                  <a:pt x="5583" y="2846"/>
                </a:cubicBezTo>
                <a:cubicBezTo>
                  <a:pt x="5583" y="1261"/>
                  <a:pt x="4322" y="0"/>
                  <a:pt x="2790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5" name="Google Shape;845;p65"/>
          <p:cNvSpPr/>
          <p:nvPr/>
        </p:nvSpPr>
        <p:spPr>
          <a:xfrm>
            <a:off x="2545930" y="2803316"/>
            <a:ext cx="233969" cy="236316"/>
          </a:xfrm>
          <a:custGeom>
            <a:avLst/>
            <a:gdLst/>
            <a:ahLst/>
            <a:cxnLst/>
            <a:rect l="l" t="t" r="r" b="b"/>
            <a:pathLst>
              <a:path w="5584" h="5640" extrusionOk="0">
                <a:moveTo>
                  <a:pt x="2789" y="604"/>
                </a:moveTo>
                <a:cubicBezTo>
                  <a:pt x="3994" y="604"/>
                  <a:pt x="5036" y="1589"/>
                  <a:pt x="5036" y="2846"/>
                </a:cubicBezTo>
                <a:cubicBezTo>
                  <a:pt x="5036" y="4050"/>
                  <a:pt x="3994" y="5035"/>
                  <a:pt x="2789" y="5035"/>
                </a:cubicBezTo>
                <a:cubicBezTo>
                  <a:pt x="1585" y="5035"/>
                  <a:pt x="548" y="4050"/>
                  <a:pt x="548" y="2846"/>
                </a:cubicBezTo>
                <a:cubicBezTo>
                  <a:pt x="548" y="1589"/>
                  <a:pt x="1585" y="604"/>
                  <a:pt x="2789" y="604"/>
                </a:cubicBezTo>
                <a:close/>
                <a:moveTo>
                  <a:pt x="2789" y="0"/>
                </a:moveTo>
                <a:cubicBezTo>
                  <a:pt x="1257" y="0"/>
                  <a:pt x="0" y="1261"/>
                  <a:pt x="0" y="2846"/>
                </a:cubicBezTo>
                <a:cubicBezTo>
                  <a:pt x="0" y="4379"/>
                  <a:pt x="1257" y="5640"/>
                  <a:pt x="2789" y="5640"/>
                </a:cubicBezTo>
                <a:cubicBezTo>
                  <a:pt x="4322" y="5640"/>
                  <a:pt x="5583" y="4379"/>
                  <a:pt x="5583" y="2846"/>
                </a:cubicBezTo>
                <a:cubicBezTo>
                  <a:pt x="5583" y="1261"/>
                  <a:pt x="4322" y="0"/>
                  <a:pt x="2789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6" name="Google Shape;846;p65"/>
          <p:cNvSpPr/>
          <p:nvPr/>
        </p:nvSpPr>
        <p:spPr>
          <a:xfrm>
            <a:off x="2066518" y="2359728"/>
            <a:ext cx="766016" cy="732580"/>
          </a:xfrm>
          <a:custGeom>
            <a:avLst/>
            <a:gdLst/>
            <a:ahLst/>
            <a:cxnLst/>
            <a:rect l="l" t="t" r="r" b="b"/>
            <a:pathLst>
              <a:path w="18282" h="17484" extrusionOk="0">
                <a:moveTo>
                  <a:pt x="8596" y="573"/>
                </a:moveTo>
                <a:cubicBezTo>
                  <a:pt x="8706" y="573"/>
                  <a:pt x="8815" y="682"/>
                  <a:pt x="8868" y="792"/>
                </a:cubicBezTo>
                <a:cubicBezTo>
                  <a:pt x="8925" y="1011"/>
                  <a:pt x="8868" y="1173"/>
                  <a:pt x="8706" y="1230"/>
                </a:cubicBezTo>
                <a:lnTo>
                  <a:pt x="8101" y="1449"/>
                </a:lnTo>
                <a:cubicBezTo>
                  <a:pt x="8063" y="1461"/>
                  <a:pt x="8022" y="1468"/>
                  <a:pt x="7981" y="1468"/>
                </a:cubicBezTo>
                <a:cubicBezTo>
                  <a:pt x="7846" y="1468"/>
                  <a:pt x="7707" y="1397"/>
                  <a:pt x="7663" y="1230"/>
                </a:cubicBezTo>
                <a:cubicBezTo>
                  <a:pt x="7611" y="1063"/>
                  <a:pt x="7663" y="901"/>
                  <a:pt x="7882" y="844"/>
                </a:cubicBezTo>
                <a:lnTo>
                  <a:pt x="8430" y="626"/>
                </a:lnTo>
                <a:cubicBezTo>
                  <a:pt x="8487" y="626"/>
                  <a:pt x="8539" y="573"/>
                  <a:pt x="8596" y="573"/>
                </a:cubicBezTo>
                <a:close/>
                <a:moveTo>
                  <a:pt x="9811" y="606"/>
                </a:moveTo>
                <a:cubicBezTo>
                  <a:pt x="9857" y="606"/>
                  <a:pt x="9908" y="613"/>
                  <a:pt x="9962" y="626"/>
                </a:cubicBezTo>
                <a:lnTo>
                  <a:pt x="10510" y="844"/>
                </a:lnTo>
                <a:cubicBezTo>
                  <a:pt x="10729" y="901"/>
                  <a:pt x="10785" y="1063"/>
                  <a:pt x="10729" y="1230"/>
                </a:cubicBezTo>
                <a:cubicBezTo>
                  <a:pt x="10688" y="1397"/>
                  <a:pt x="10550" y="1468"/>
                  <a:pt x="10413" y="1468"/>
                </a:cubicBezTo>
                <a:cubicBezTo>
                  <a:pt x="10371" y="1468"/>
                  <a:pt x="10330" y="1461"/>
                  <a:pt x="10291" y="1449"/>
                </a:cubicBezTo>
                <a:lnTo>
                  <a:pt x="9691" y="1230"/>
                </a:lnTo>
                <a:cubicBezTo>
                  <a:pt x="9524" y="1173"/>
                  <a:pt x="9472" y="1011"/>
                  <a:pt x="9524" y="792"/>
                </a:cubicBezTo>
                <a:cubicBezTo>
                  <a:pt x="9567" y="667"/>
                  <a:pt x="9670" y="606"/>
                  <a:pt x="9811" y="606"/>
                </a:cubicBezTo>
                <a:close/>
                <a:moveTo>
                  <a:pt x="6788" y="1339"/>
                </a:moveTo>
                <a:cubicBezTo>
                  <a:pt x="6897" y="1392"/>
                  <a:pt x="6954" y="1392"/>
                  <a:pt x="7007" y="1449"/>
                </a:cubicBezTo>
                <a:cubicBezTo>
                  <a:pt x="7064" y="1558"/>
                  <a:pt x="7116" y="1611"/>
                  <a:pt x="7116" y="1720"/>
                </a:cubicBezTo>
                <a:cubicBezTo>
                  <a:pt x="7116" y="1777"/>
                  <a:pt x="7064" y="1887"/>
                  <a:pt x="7007" y="1939"/>
                </a:cubicBezTo>
                <a:lnTo>
                  <a:pt x="6569" y="2377"/>
                </a:lnTo>
                <a:cubicBezTo>
                  <a:pt x="6491" y="2417"/>
                  <a:pt x="6442" y="2456"/>
                  <a:pt x="6381" y="2456"/>
                </a:cubicBezTo>
                <a:cubicBezTo>
                  <a:pt x="6356" y="2456"/>
                  <a:pt x="6329" y="2449"/>
                  <a:pt x="6297" y="2434"/>
                </a:cubicBezTo>
                <a:cubicBezTo>
                  <a:pt x="6240" y="2434"/>
                  <a:pt x="6131" y="2434"/>
                  <a:pt x="6078" y="2324"/>
                </a:cubicBezTo>
                <a:cubicBezTo>
                  <a:pt x="6021" y="2268"/>
                  <a:pt x="5969" y="2215"/>
                  <a:pt x="5969" y="2106"/>
                </a:cubicBezTo>
                <a:cubicBezTo>
                  <a:pt x="5969" y="1996"/>
                  <a:pt x="6021" y="1939"/>
                  <a:pt x="6078" y="1887"/>
                </a:cubicBezTo>
                <a:lnTo>
                  <a:pt x="6569" y="1449"/>
                </a:lnTo>
                <a:cubicBezTo>
                  <a:pt x="6626" y="1392"/>
                  <a:pt x="6678" y="1339"/>
                  <a:pt x="6788" y="1339"/>
                </a:cubicBezTo>
                <a:close/>
                <a:moveTo>
                  <a:pt x="11604" y="1339"/>
                </a:moveTo>
                <a:cubicBezTo>
                  <a:pt x="11714" y="1339"/>
                  <a:pt x="11771" y="1392"/>
                  <a:pt x="11823" y="1449"/>
                </a:cubicBezTo>
                <a:lnTo>
                  <a:pt x="12318" y="1887"/>
                </a:lnTo>
                <a:cubicBezTo>
                  <a:pt x="12371" y="1939"/>
                  <a:pt x="12427" y="1996"/>
                  <a:pt x="12427" y="2106"/>
                </a:cubicBezTo>
                <a:cubicBezTo>
                  <a:pt x="12427" y="2215"/>
                  <a:pt x="12371" y="2268"/>
                  <a:pt x="12318" y="2324"/>
                </a:cubicBezTo>
                <a:cubicBezTo>
                  <a:pt x="12261" y="2434"/>
                  <a:pt x="12152" y="2434"/>
                  <a:pt x="12099" y="2434"/>
                </a:cubicBezTo>
                <a:cubicBezTo>
                  <a:pt x="12067" y="2449"/>
                  <a:pt x="12040" y="2456"/>
                  <a:pt x="12014" y="2456"/>
                </a:cubicBezTo>
                <a:cubicBezTo>
                  <a:pt x="11952" y="2456"/>
                  <a:pt x="11901" y="2417"/>
                  <a:pt x="11823" y="2377"/>
                </a:cubicBezTo>
                <a:lnTo>
                  <a:pt x="11385" y="1939"/>
                </a:lnTo>
                <a:cubicBezTo>
                  <a:pt x="11333" y="1887"/>
                  <a:pt x="11276" y="1777"/>
                  <a:pt x="11276" y="1720"/>
                </a:cubicBezTo>
                <a:cubicBezTo>
                  <a:pt x="11276" y="1611"/>
                  <a:pt x="11333" y="1558"/>
                  <a:pt x="11385" y="1449"/>
                </a:cubicBezTo>
                <a:cubicBezTo>
                  <a:pt x="11442" y="1392"/>
                  <a:pt x="11495" y="1392"/>
                  <a:pt x="11604" y="1339"/>
                </a:cubicBezTo>
                <a:close/>
                <a:moveTo>
                  <a:pt x="5474" y="2762"/>
                </a:moveTo>
                <a:cubicBezTo>
                  <a:pt x="5584" y="2815"/>
                  <a:pt x="5641" y="2872"/>
                  <a:pt x="5641" y="2924"/>
                </a:cubicBezTo>
                <a:cubicBezTo>
                  <a:pt x="5693" y="3034"/>
                  <a:pt x="5693" y="3143"/>
                  <a:pt x="5641" y="3200"/>
                </a:cubicBezTo>
                <a:lnTo>
                  <a:pt x="5422" y="3800"/>
                </a:lnTo>
                <a:cubicBezTo>
                  <a:pt x="5379" y="3925"/>
                  <a:pt x="5244" y="3986"/>
                  <a:pt x="5111" y="3986"/>
                </a:cubicBezTo>
                <a:cubicBezTo>
                  <a:pt x="5067" y="3986"/>
                  <a:pt x="5024" y="3979"/>
                  <a:pt x="4984" y="3966"/>
                </a:cubicBezTo>
                <a:cubicBezTo>
                  <a:pt x="4817" y="3910"/>
                  <a:pt x="4708" y="3691"/>
                  <a:pt x="4817" y="3529"/>
                </a:cubicBezTo>
                <a:lnTo>
                  <a:pt x="5036" y="2924"/>
                </a:lnTo>
                <a:lnTo>
                  <a:pt x="5203" y="2762"/>
                </a:lnTo>
                <a:close/>
                <a:moveTo>
                  <a:pt x="13194" y="2762"/>
                </a:moveTo>
                <a:lnTo>
                  <a:pt x="13356" y="2924"/>
                </a:lnTo>
                <a:lnTo>
                  <a:pt x="13575" y="3529"/>
                </a:lnTo>
                <a:cubicBezTo>
                  <a:pt x="13684" y="3691"/>
                  <a:pt x="13575" y="3910"/>
                  <a:pt x="13413" y="3966"/>
                </a:cubicBezTo>
                <a:cubicBezTo>
                  <a:pt x="13371" y="3979"/>
                  <a:pt x="13327" y="3986"/>
                  <a:pt x="13283" y="3986"/>
                </a:cubicBezTo>
                <a:cubicBezTo>
                  <a:pt x="13148" y="3986"/>
                  <a:pt x="13014" y="3925"/>
                  <a:pt x="12975" y="3800"/>
                </a:cubicBezTo>
                <a:lnTo>
                  <a:pt x="12756" y="3200"/>
                </a:lnTo>
                <a:cubicBezTo>
                  <a:pt x="12699" y="3143"/>
                  <a:pt x="12699" y="3034"/>
                  <a:pt x="12756" y="2924"/>
                </a:cubicBezTo>
                <a:cubicBezTo>
                  <a:pt x="12756" y="2872"/>
                  <a:pt x="12865" y="2815"/>
                  <a:pt x="12918" y="2762"/>
                </a:cubicBezTo>
                <a:close/>
                <a:moveTo>
                  <a:pt x="4546" y="4514"/>
                </a:moveTo>
                <a:cubicBezTo>
                  <a:pt x="4655" y="4566"/>
                  <a:pt x="4708" y="4623"/>
                  <a:pt x="4765" y="4676"/>
                </a:cubicBezTo>
                <a:cubicBezTo>
                  <a:pt x="4817" y="4733"/>
                  <a:pt x="4874" y="4842"/>
                  <a:pt x="4817" y="4952"/>
                </a:cubicBezTo>
                <a:lnTo>
                  <a:pt x="4708" y="5552"/>
                </a:lnTo>
                <a:cubicBezTo>
                  <a:pt x="4708" y="5608"/>
                  <a:pt x="4655" y="5718"/>
                  <a:pt x="4546" y="5770"/>
                </a:cubicBezTo>
                <a:cubicBezTo>
                  <a:pt x="4489" y="5827"/>
                  <a:pt x="4379" y="5827"/>
                  <a:pt x="4327" y="5827"/>
                </a:cubicBezTo>
                <a:cubicBezTo>
                  <a:pt x="4217" y="5770"/>
                  <a:pt x="4161" y="5718"/>
                  <a:pt x="4108" y="5661"/>
                </a:cubicBezTo>
                <a:cubicBezTo>
                  <a:pt x="4051" y="5608"/>
                  <a:pt x="4051" y="5499"/>
                  <a:pt x="4051" y="5390"/>
                </a:cubicBezTo>
                <a:lnTo>
                  <a:pt x="4161" y="4785"/>
                </a:lnTo>
                <a:cubicBezTo>
                  <a:pt x="4217" y="4733"/>
                  <a:pt x="4217" y="4623"/>
                  <a:pt x="4327" y="4566"/>
                </a:cubicBezTo>
                <a:cubicBezTo>
                  <a:pt x="4379" y="4566"/>
                  <a:pt x="4436" y="4514"/>
                  <a:pt x="4489" y="4514"/>
                </a:cubicBezTo>
                <a:close/>
                <a:moveTo>
                  <a:pt x="13903" y="4514"/>
                </a:moveTo>
                <a:cubicBezTo>
                  <a:pt x="13960" y="4514"/>
                  <a:pt x="14013" y="4566"/>
                  <a:pt x="14069" y="4566"/>
                </a:cubicBezTo>
                <a:cubicBezTo>
                  <a:pt x="14179" y="4623"/>
                  <a:pt x="14179" y="4733"/>
                  <a:pt x="14231" y="4785"/>
                </a:cubicBezTo>
                <a:lnTo>
                  <a:pt x="14341" y="5390"/>
                </a:lnTo>
                <a:cubicBezTo>
                  <a:pt x="14341" y="5499"/>
                  <a:pt x="14341" y="5608"/>
                  <a:pt x="14288" y="5661"/>
                </a:cubicBezTo>
                <a:cubicBezTo>
                  <a:pt x="14231" y="5718"/>
                  <a:pt x="14179" y="5770"/>
                  <a:pt x="14069" y="5827"/>
                </a:cubicBezTo>
                <a:cubicBezTo>
                  <a:pt x="14013" y="5827"/>
                  <a:pt x="13903" y="5827"/>
                  <a:pt x="13851" y="5770"/>
                </a:cubicBezTo>
                <a:cubicBezTo>
                  <a:pt x="13741" y="5718"/>
                  <a:pt x="13684" y="5608"/>
                  <a:pt x="13684" y="5552"/>
                </a:cubicBezTo>
                <a:lnTo>
                  <a:pt x="13575" y="4952"/>
                </a:lnTo>
                <a:cubicBezTo>
                  <a:pt x="13522" y="4842"/>
                  <a:pt x="13575" y="4733"/>
                  <a:pt x="13632" y="4676"/>
                </a:cubicBezTo>
                <a:cubicBezTo>
                  <a:pt x="13684" y="4623"/>
                  <a:pt x="13741" y="4566"/>
                  <a:pt x="13851" y="4514"/>
                </a:cubicBezTo>
                <a:close/>
                <a:moveTo>
                  <a:pt x="4161" y="6484"/>
                </a:moveTo>
                <a:cubicBezTo>
                  <a:pt x="4327" y="6484"/>
                  <a:pt x="4489" y="6594"/>
                  <a:pt x="4489" y="6813"/>
                </a:cubicBezTo>
                <a:lnTo>
                  <a:pt x="4489" y="7412"/>
                </a:lnTo>
                <a:cubicBezTo>
                  <a:pt x="4489" y="7631"/>
                  <a:pt x="4327" y="7741"/>
                  <a:pt x="4161" y="7741"/>
                </a:cubicBezTo>
                <a:cubicBezTo>
                  <a:pt x="3999" y="7741"/>
                  <a:pt x="3832" y="7631"/>
                  <a:pt x="3832" y="7412"/>
                </a:cubicBezTo>
                <a:lnTo>
                  <a:pt x="3832" y="6813"/>
                </a:lnTo>
                <a:cubicBezTo>
                  <a:pt x="3832" y="6594"/>
                  <a:pt x="3999" y="6484"/>
                  <a:pt x="4161" y="6484"/>
                </a:cubicBezTo>
                <a:close/>
                <a:moveTo>
                  <a:pt x="14231" y="6484"/>
                </a:moveTo>
                <a:cubicBezTo>
                  <a:pt x="14398" y="6484"/>
                  <a:pt x="14560" y="6594"/>
                  <a:pt x="14560" y="6813"/>
                </a:cubicBezTo>
                <a:lnTo>
                  <a:pt x="14560" y="7412"/>
                </a:lnTo>
                <a:cubicBezTo>
                  <a:pt x="14560" y="7631"/>
                  <a:pt x="14398" y="7741"/>
                  <a:pt x="14231" y="7741"/>
                </a:cubicBezTo>
                <a:cubicBezTo>
                  <a:pt x="14069" y="7741"/>
                  <a:pt x="13903" y="7631"/>
                  <a:pt x="13903" y="7412"/>
                </a:cubicBezTo>
                <a:lnTo>
                  <a:pt x="13903" y="6813"/>
                </a:lnTo>
                <a:cubicBezTo>
                  <a:pt x="13903" y="6594"/>
                  <a:pt x="14069" y="6484"/>
                  <a:pt x="14231" y="6484"/>
                </a:cubicBezTo>
                <a:close/>
                <a:moveTo>
                  <a:pt x="4817" y="8345"/>
                </a:moveTo>
                <a:cubicBezTo>
                  <a:pt x="4984" y="8345"/>
                  <a:pt x="5146" y="8507"/>
                  <a:pt x="5146" y="8674"/>
                </a:cubicBezTo>
                <a:lnTo>
                  <a:pt x="5146" y="9659"/>
                </a:lnTo>
                <a:cubicBezTo>
                  <a:pt x="5146" y="9878"/>
                  <a:pt x="5255" y="10097"/>
                  <a:pt x="5531" y="10206"/>
                </a:cubicBezTo>
                <a:cubicBezTo>
                  <a:pt x="6788" y="10753"/>
                  <a:pt x="7663" y="12010"/>
                  <a:pt x="7663" y="13433"/>
                </a:cubicBezTo>
                <a:cubicBezTo>
                  <a:pt x="7663" y="14366"/>
                  <a:pt x="7283" y="15242"/>
                  <a:pt x="6569" y="15898"/>
                </a:cubicBezTo>
                <a:cubicBezTo>
                  <a:pt x="5908" y="16559"/>
                  <a:pt x="5104" y="16889"/>
                  <a:pt x="4201" y="16889"/>
                </a:cubicBezTo>
                <a:cubicBezTo>
                  <a:pt x="4134" y="16889"/>
                  <a:pt x="4066" y="16887"/>
                  <a:pt x="3999" y="16884"/>
                </a:cubicBezTo>
                <a:cubicBezTo>
                  <a:pt x="2247" y="16827"/>
                  <a:pt x="767" y="15351"/>
                  <a:pt x="715" y="13600"/>
                </a:cubicBezTo>
                <a:cubicBezTo>
                  <a:pt x="605" y="12120"/>
                  <a:pt x="1481" y="10753"/>
                  <a:pt x="2794" y="10206"/>
                </a:cubicBezTo>
                <a:cubicBezTo>
                  <a:pt x="3066" y="10097"/>
                  <a:pt x="3175" y="9878"/>
                  <a:pt x="3175" y="9659"/>
                </a:cubicBezTo>
                <a:lnTo>
                  <a:pt x="3175" y="8674"/>
                </a:lnTo>
                <a:cubicBezTo>
                  <a:pt x="3175" y="8507"/>
                  <a:pt x="3342" y="8345"/>
                  <a:pt x="3561" y="8345"/>
                </a:cubicBezTo>
                <a:close/>
                <a:moveTo>
                  <a:pt x="14836" y="8345"/>
                </a:moveTo>
                <a:cubicBezTo>
                  <a:pt x="15055" y="8345"/>
                  <a:pt x="15217" y="8507"/>
                  <a:pt x="15217" y="8674"/>
                </a:cubicBezTo>
                <a:lnTo>
                  <a:pt x="15217" y="9659"/>
                </a:lnTo>
                <a:cubicBezTo>
                  <a:pt x="15217" y="9878"/>
                  <a:pt x="15326" y="10097"/>
                  <a:pt x="15602" y="10206"/>
                </a:cubicBezTo>
                <a:cubicBezTo>
                  <a:pt x="16859" y="10753"/>
                  <a:pt x="17734" y="12010"/>
                  <a:pt x="17734" y="13433"/>
                </a:cubicBezTo>
                <a:cubicBezTo>
                  <a:pt x="17734" y="14366"/>
                  <a:pt x="17353" y="15242"/>
                  <a:pt x="16640" y="15898"/>
                </a:cubicBezTo>
                <a:cubicBezTo>
                  <a:pt x="15979" y="16559"/>
                  <a:pt x="15175" y="16889"/>
                  <a:pt x="14272" y="16889"/>
                </a:cubicBezTo>
                <a:cubicBezTo>
                  <a:pt x="14205" y="16889"/>
                  <a:pt x="14137" y="16887"/>
                  <a:pt x="14069" y="16884"/>
                </a:cubicBezTo>
                <a:cubicBezTo>
                  <a:pt x="12318" y="16827"/>
                  <a:pt x="10838" y="15351"/>
                  <a:pt x="10729" y="13600"/>
                </a:cubicBezTo>
                <a:cubicBezTo>
                  <a:pt x="10676" y="12120"/>
                  <a:pt x="11552" y="10753"/>
                  <a:pt x="12865" y="10206"/>
                </a:cubicBezTo>
                <a:cubicBezTo>
                  <a:pt x="13137" y="10097"/>
                  <a:pt x="13246" y="9878"/>
                  <a:pt x="13246" y="9659"/>
                </a:cubicBezTo>
                <a:lnTo>
                  <a:pt x="13246" y="8674"/>
                </a:lnTo>
                <a:cubicBezTo>
                  <a:pt x="13246" y="8507"/>
                  <a:pt x="13413" y="8345"/>
                  <a:pt x="13632" y="8345"/>
                </a:cubicBezTo>
                <a:close/>
                <a:moveTo>
                  <a:pt x="8603" y="1"/>
                </a:moveTo>
                <a:cubicBezTo>
                  <a:pt x="8491" y="1"/>
                  <a:pt x="8376" y="25"/>
                  <a:pt x="8268" y="78"/>
                </a:cubicBezTo>
                <a:lnTo>
                  <a:pt x="7663" y="245"/>
                </a:lnTo>
                <a:cubicBezTo>
                  <a:pt x="7392" y="354"/>
                  <a:pt x="7173" y="573"/>
                  <a:pt x="7116" y="844"/>
                </a:cubicBezTo>
                <a:cubicBezTo>
                  <a:pt x="7007" y="792"/>
                  <a:pt x="6897" y="792"/>
                  <a:pt x="6845" y="792"/>
                </a:cubicBezTo>
                <a:cubicBezTo>
                  <a:pt x="6794" y="782"/>
                  <a:pt x="6746" y="777"/>
                  <a:pt x="6699" y="777"/>
                </a:cubicBezTo>
                <a:cubicBezTo>
                  <a:pt x="6489" y="777"/>
                  <a:pt x="6310" y="875"/>
                  <a:pt x="6131" y="1011"/>
                </a:cubicBezTo>
                <a:lnTo>
                  <a:pt x="5693" y="1449"/>
                </a:lnTo>
                <a:cubicBezTo>
                  <a:pt x="5531" y="1611"/>
                  <a:pt x="5422" y="1830"/>
                  <a:pt x="5422" y="2106"/>
                </a:cubicBezTo>
                <a:lnTo>
                  <a:pt x="5422" y="2158"/>
                </a:lnTo>
                <a:cubicBezTo>
                  <a:pt x="5255" y="2158"/>
                  <a:pt x="5146" y="2158"/>
                  <a:pt x="4984" y="2215"/>
                </a:cubicBezTo>
                <a:cubicBezTo>
                  <a:pt x="4765" y="2324"/>
                  <a:pt x="4598" y="2486"/>
                  <a:pt x="4489" y="2705"/>
                </a:cubicBezTo>
                <a:lnTo>
                  <a:pt x="4270" y="3310"/>
                </a:lnTo>
                <a:cubicBezTo>
                  <a:pt x="4161" y="3529"/>
                  <a:pt x="4161" y="3748"/>
                  <a:pt x="4217" y="3966"/>
                </a:cubicBezTo>
                <a:cubicBezTo>
                  <a:pt x="4161" y="4019"/>
                  <a:pt x="4051" y="4019"/>
                  <a:pt x="3999" y="4076"/>
                </a:cubicBezTo>
                <a:cubicBezTo>
                  <a:pt x="3780" y="4238"/>
                  <a:pt x="3670" y="4457"/>
                  <a:pt x="3613" y="4676"/>
                </a:cubicBezTo>
                <a:lnTo>
                  <a:pt x="3451" y="5280"/>
                </a:lnTo>
                <a:cubicBezTo>
                  <a:pt x="3451" y="5552"/>
                  <a:pt x="3451" y="5770"/>
                  <a:pt x="3613" y="5989"/>
                </a:cubicBezTo>
                <a:cubicBezTo>
                  <a:pt x="3613" y="5989"/>
                  <a:pt x="3613" y="6046"/>
                  <a:pt x="3670" y="6046"/>
                </a:cubicBezTo>
                <a:cubicBezTo>
                  <a:pt x="3394" y="6208"/>
                  <a:pt x="3232" y="6484"/>
                  <a:pt x="3232" y="6813"/>
                </a:cubicBezTo>
                <a:lnTo>
                  <a:pt x="3232" y="7412"/>
                </a:lnTo>
                <a:cubicBezTo>
                  <a:pt x="3232" y="7579"/>
                  <a:pt x="3285" y="7688"/>
                  <a:pt x="3285" y="7798"/>
                </a:cubicBezTo>
                <a:cubicBezTo>
                  <a:pt x="2904" y="7907"/>
                  <a:pt x="2628" y="8236"/>
                  <a:pt x="2628" y="8674"/>
                </a:cubicBezTo>
                <a:lnTo>
                  <a:pt x="2628" y="9659"/>
                </a:lnTo>
                <a:lnTo>
                  <a:pt x="2575" y="9659"/>
                </a:lnTo>
                <a:cubicBezTo>
                  <a:pt x="986" y="10316"/>
                  <a:pt x="1" y="11901"/>
                  <a:pt x="110" y="13652"/>
                </a:cubicBezTo>
                <a:cubicBezTo>
                  <a:pt x="220" y="15732"/>
                  <a:pt x="1919" y="17374"/>
                  <a:pt x="3999" y="17483"/>
                </a:cubicBezTo>
                <a:lnTo>
                  <a:pt x="4161" y="17483"/>
                </a:lnTo>
                <a:cubicBezTo>
                  <a:pt x="5203" y="17483"/>
                  <a:pt x="6240" y="17102"/>
                  <a:pt x="7007" y="16336"/>
                </a:cubicBezTo>
                <a:cubicBezTo>
                  <a:pt x="7773" y="15570"/>
                  <a:pt x="8211" y="14528"/>
                  <a:pt x="8211" y="13433"/>
                </a:cubicBezTo>
                <a:cubicBezTo>
                  <a:pt x="8211" y="11791"/>
                  <a:pt x="7226" y="10316"/>
                  <a:pt x="5750" y="9659"/>
                </a:cubicBezTo>
                <a:lnTo>
                  <a:pt x="5693" y="9659"/>
                </a:lnTo>
                <a:lnTo>
                  <a:pt x="5693" y="8674"/>
                </a:lnTo>
                <a:cubicBezTo>
                  <a:pt x="5693" y="8236"/>
                  <a:pt x="5422" y="7907"/>
                  <a:pt x="5036" y="7798"/>
                </a:cubicBezTo>
                <a:cubicBezTo>
                  <a:pt x="5036" y="7688"/>
                  <a:pt x="5093" y="7579"/>
                  <a:pt x="5093" y="7412"/>
                </a:cubicBezTo>
                <a:lnTo>
                  <a:pt x="5093" y="6813"/>
                </a:lnTo>
                <a:cubicBezTo>
                  <a:pt x="5093" y="6594"/>
                  <a:pt x="5036" y="6375"/>
                  <a:pt x="4874" y="6265"/>
                </a:cubicBezTo>
                <a:cubicBezTo>
                  <a:pt x="5093" y="6099"/>
                  <a:pt x="5255" y="5880"/>
                  <a:pt x="5312" y="5661"/>
                </a:cubicBezTo>
                <a:lnTo>
                  <a:pt x="5422" y="5061"/>
                </a:lnTo>
                <a:cubicBezTo>
                  <a:pt x="5422" y="4895"/>
                  <a:pt x="5422" y="4676"/>
                  <a:pt x="5365" y="4566"/>
                </a:cubicBezTo>
                <a:cubicBezTo>
                  <a:pt x="5641" y="4457"/>
                  <a:pt x="5859" y="4295"/>
                  <a:pt x="5969" y="4019"/>
                </a:cubicBezTo>
                <a:lnTo>
                  <a:pt x="6188" y="3419"/>
                </a:lnTo>
                <a:cubicBezTo>
                  <a:pt x="6240" y="3310"/>
                  <a:pt x="6297" y="3200"/>
                  <a:pt x="6297" y="3034"/>
                </a:cubicBezTo>
                <a:cubicBezTo>
                  <a:pt x="6569" y="3034"/>
                  <a:pt x="6788" y="2981"/>
                  <a:pt x="6954" y="2815"/>
                </a:cubicBezTo>
                <a:lnTo>
                  <a:pt x="7392" y="2377"/>
                </a:lnTo>
                <a:cubicBezTo>
                  <a:pt x="7501" y="2268"/>
                  <a:pt x="7611" y="2158"/>
                  <a:pt x="7663" y="1996"/>
                </a:cubicBezTo>
                <a:cubicBezTo>
                  <a:pt x="7773" y="2049"/>
                  <a:pt x="7882" y="2049"/>
                  <a:pt x="7992" y="2049"/>
                </a:cubicBezTo>
                <a:cubicBezTo>
                  <a:pt x="8101" y="2049"/>
                  <a:pt x="8158" y="2049"/>
                  <a:pt x="8268" y="1996"/>
                </a:cubicBezTo>
                <a:lnTo>
                  <a:pt x="8868" y="1777"/>
                </a:lnTo>
                <a:cubicBezTo>
                  <a:pt x="8977" y="1777"/>
                  <a:pt x="9087" y="1668"/>
                  <a:pt x="9196" y="1611"/>
                </a:cubicBezTo>
                <a:cubicBezTo>
                  <a:pt x="9305" y="1668"/>
                  <a:pt x="9415" y="1777"/>
                  <a:pt x="9524" y="1777"/>
                </a:cubicBezTo>
                <a:lnTo>
                  <a:pt x="10129" y="1996"/>
                </a:lnTo>
                <a:cubicBezTo>
                  <a:pt x="10238" y="2049"/>
                  <a:pt x="10291" y="2049"/>
                  <a:pt x="10400" y="2049"/>
                </a:cubicBezTo>
                <a:cubicBezTo>
                  <a:pt x="10510" y="2049"/>
                  <a:pt x="10619" y="2049"/>
                  <a:pt x="10729" y="1996"/>
                </a:cubicBezTo>
                <a:cubicBezTo>
                  <a:pt x="10785" y="2158"/>
                  <a:pt x="10895" y="2268"/>
                  <a:pt x="11004" y="2377"/>
                </a:cubicBezTo>
                <a:lnTo>
                  <a:pt x="11442" y="2815"/>
                </a:lnTo>
                <a:cubicBezTo>
                  <a:pt x="11604" y="2981"/>
                  <a:pt x="11823" y="3034"/>
                  <a:pt x="12099" y="3034"/>
                </a:cubicBezTo>
                <a:cubicBezTo>
                  <a:pt x="12099" y="3200"/>
                  <a:pt x="12152" y="3310"/>
                  <a:pt x="12209" y="3419"/>
                </a:cubicBezTo>
                <a:lnTo>
                  <a:pt x="12427" y="4019"/>
                </a:lnTo>
                <a:cubicBezTo>
                  <a:pt x="12537" y="4295"/>
                  <a:pt x="12756" y="4457"/>
                  <a:pt x="13027" y="4566"/>
                </a:cubicBezTo>
                <a:cubicBezTo>
                  <a:pt x="12975" y="4676"/>
                  <a:pt x="12975" y="4895"/>
                  <a:pt x="12975" y="5061"/>
                </a:cubicBezTo>
                <a:lnTo>
                  <a:pt x="13084" y="5661"/>
                </a:lnTo>
                <a:cubicBezTo>
                  <a:pt x="13137" y="5880"/>
                  <a:pt x="13303" y="6099"/>
                  <a:pt x="13522" y="6265"/>
                </a:cubicBezTo>
                <a:cubicBezTo>
                  <a:pt x="13356" y="6375"/>
                  <a:pt x="13303" y="6594"/>
                  <a:pt x="13303" y="6813"/>
                </a:cubicBezTo>
                <a:lnTo>
                  <a:pt x="13303" y="7412"/>
                </a:lnTo>
                <a:cubicBezTo>
                  <a:pt x="13303" y="7579"/>
                  <a:pt x="13356" y="7688"/>
                  <a:pt x="13356" y="7798"/>
                </a:cubicBezTo>
                <a:cubicBezTo>
                  <a:pt x="12975" y="7907"/>
                  <a:pt x="12699" y="8236"/>
                  <a:pt x="12699" y="8674"/>
                </a:cubicBezTo>
                <a:lnTo>
                  <a:pt x="12699" y="9659"/>
                </a:lnTo>
                <a:lnTo>
                  <a:pt x="12646" y="9659"/>
                </a:lnTo>
                <a:cubicBezTo>
                  <a:pt x="11057" y="10316"/>
                  <a:pt x="10072" y="11901"/>
                  <a:pt x="10181" y="13652"/>
                </a:cubicBezTo>
                <a:cubicBezTo>
                  <a:pt x="10291" y="15732"/>
                  <a:pt x="11990" y="17374"/>
                  <a:pt x="14069" y="17483"/>
                </a:cubicBezTo>
                <a:lnTo>
                  <a:pt x="14231" y="17483"/>
                </a:lnTo>
                <a:cubicBezTo>
                  <a:pt x="15274" y="17483"/>
                  <a:pt x="16311" y="17102"/>
                  <a:pt x="17078" y="16336"/>
                </a:cubicBezTo>
                <a:cubicBezTo>
                  <a:pt x="17844" y="15570"/>
                  <a:pt x="18282" y="14528"/>
                  <a:pt x="18282" y="13433"/>
                </a:cubicBezTo>
                <a:cubicBezTo>
                  <a:pt x="18282" y="11791"/>
                  <a:pt x="17297" y="10316"/>
                  <a:pt x="15821" y="9659"/>
                </a:cubicBezTo>
                <a:lnTo>
                  <a:pt x="15764" y="9659"/>
                </a:lnTo>
                <a:lnTo>
                  <a:pt x="15764" y="8674"/>
                </a:lnTo>
                <a:cubicBezTo>
                  <a:pt x="15764" y="8236"/>
                  <a:pt x="15493" y="7907"/>
                  <a:pt x="15107" y="7798"/>
                </a:cubicBezTo>
                <a:cubicBezTo>
                  <a:pt x="15107" y="7688"/>
                  <a:pt x="15164" y="7579"/>
                  <a:pt x="15164" y="7412"/>
                </a:cubicBezTo>
                <a:lnTo>
                  <a:pt x="15164" y="6813"/>
                </a:lnTo>
                <a:cubicBezTo>
                  <a:pt x="15164" y="6484"/>
                  <a:pt x="14998" y="6208"/>
                  <a:pt x="14726" y="6046"/>
                </a:cubicBezTo>
                <a:cubicBezTo>
                  <a:pt x="14779" y="6046"/>
                  <a:pt x="14779" y="5989"/>
                  <a:pt x="14779" y="5989"/>
                </a:cubicBezTo>
                <a:cubicBezTo>
                  <a:pt x="14945" y="5770"/>
                  <a:pt x="14945" y="5552"/>
                  <a:pt x="14945" y="5280"/>
                </a:cubicBezTo>
                <a:lnTo>
                  <a:pt x="14779" y="4676"/>
                </a:lnTo>
                <a:cubicBezTo>
                  <a:pt x="14726" y="4457"/>
                  <a:pt x="14617" y="4238"/>
                  <a:pt x="14398" y="4076"/>
                </a:cubicBezTo>
                <a:cubicBezTo>
                  <a:pt x="14341" y="4019"/>
                  <a:pt x="14231" y="4019"/>
                  <a:pt x="14179" y="3966"/>
                </a:cubicBezTo>
                <a:cubicBezTo>
                  <a:pt x="14231" y="3748"/>
                  <a:pt x="14231" y="3529"/>
                  <a:pt x="14122" y="3310"/>
                </a:cubicBezTo>
                <a:lnTo>
                  <a:pt x="13903" y="2705"/>
                </a:lnTo>
                <a:cubicBezTo>
                  <a:pt x="13794" y="2486"/>
                  <a:pt x="13632" y="2324"/>
                  <a:pt x="13413" y="2215"/>
                </a:cubicBezTo>
                <a:cubicBezTo>
                  <a:pt x="13246" y="2158"/>
                  <a:pt x="13137" y="2158"/>
                  <a:pt x="12975" y="2158"/>
                </a:cubicBezTo>
                <a:lnTo>
                  <a:pt x="12975" y="2106"/>
                </a:lnTo>
                <a:cubicBezTo>
                  <a:pt x="12975" y="1830"/>
                  <a:pt x="12865" y="1611"/>
                  <a:pt x="12699" y="1449"/>
                </a:cubicBezTo>
                <a:lnTo>
                  <a:pt x="12261" y="1011"/>
                </a:lnTo>
                <a:cubicBezTo>
                  <a:pt x="12082" y="875"/>
                  <a:pt x="11903" y="777"/>
                  <a:pt x="11695" y="777"/>
                </a:cubicBezTo>
                <a:cubicBezTo>
                  <a:pt x="11649" y="777"/>
                  <a:pt x="11601" y="782"/>
                  <a:pt x="11552" y="792"/>
                </a:cubicBezTo>
                <a:cubicBezTo>
                  <a:pt x="11495" y="792"/>
                  <a:pt x="11385" y="792"/>
                  <a:pt x="11276" y="844"/>
                </a:cubicBezTo>
                <a:cubicBezTo>
                  <a:pt x="11223" y="573"/>
                  <a:pt x="11004" y="354"/>
                  <a:pt x="10729" y="245"/>
                </a:cubicBezTo>
                <a:lnTo>
                  <a:pt x="10129" y="78"/>
                </a:lnTo>
                <a:cubicBezTo>
                  <a:pt x="10020" y="25"/>
                  <a:pt x="9905" y="1"/>
                  <a:pt x="9792" y="1"/>
                </a:cubicBezTo>
                <a:cubicBezTo>
                  <a:pt x="9563" y="1"/>
                  <a:pt x="9342" y="98"/>
                  <a:pt x="9196" y="245"/>
                </a:cubicBezTo>
                <a:cubicBezTo>
                  <a:pt x="9050" y="98"/>
                  <a:pt x="8831" y="1"/>
                  <a:pt x="8603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7" name="Google Shape;847;p65"/>
          <p:cNvSpPr/>
          <p:nvPr/>
        </p:nvSpPr>
        <p:spPr>
          <a:xfrm>
            <a:off x="2229465" y="2736863"/>
            <a:ext cx="22961" cy="38967"/>
          </a:xfrm>
          <a:custGeom>
            <a:avLst/>
            <a:gdLst/>
            <a:ahLst/>
            <a:cxnLst/>
            <a:rect l="l" t="t" r="r" b="b"/>
            <a:pathLst>
              <a:path w="548" h="930" extrusionOk="0">
                <a:moveTo>
                  <a:pt x="272" y="1"/>
                </a:moveTo>
                <a:cubicBezTo>
                  <a:pt x="110" y="1"/>
                  <a:pt x="0" y="163"/>
                  <a:pt x="0" y="329"/>
                </a:cubicBezTo>
                <a:lnTo>
                  <a:pt x="0" y="658"/>
                </a:lnTo>
                <a:cubicBezTo>
                  <a:pt x="0" y="820"/>
                  <a:pt x="110" y="929"/>
                  <a:pt x="272" y="929"/>
                </a:cubicBezTo>
                <a:cubicBezTo>
                  <a:pt x="438" y="929"/>
                  <a:pt x="547" y="820"/>
                  <a:pt x="547" y="658"/>
                </a:cubicBezTo>
                <a:lnTo>
                  <a:pt x="547" y="329"/>
                </a:lnTo>
                <a:cubicBezTo>
                  <a:pt x="547" y="163"/>
                  <a:pt x="438" y="1"/>
                  <a:pt x="272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8" name="Google Shape;848;p65"/>
          <p:cNvSpPr/>
          <p:nvPr/>
        </p:nvSpPr>
        <p:spPr>
          <a:xfrm>
            <a:off x="2651392" y="2736863"/>
            <a:ext cx="23003" cy="38967"/>
          </a:xfrm>
          <a:custGeom>
            <a:avLst/>
            <a:gdLst/>
            <a:ahLst/>
            <a:cxnLst/>
            <a:rect l="l" t="t" r="r" b="b"/>
            <a:pathLst>
              <a:path w="549" h="930" extrusionOk="0">
                <a:moveTo>
                  <a:pt x="272" y="1"/>
                </a:moveTo>
                <a:cubicBezTo>
                  <a:pt x="110" y="1"/>
                  <a:pt x="1" y="163"/>
                  <a:pt x="1" y="329"/>
                </a:cubicBezTo>
                <a:lnTo>
                  <a:pt x="1" y="658"/>
                </a:lnTo>
                <a:cubicBezTo>
                  <a:pt x="1" y="820"/>
                  <a:pt x="110" y="929"/>
                  <a:pt x="272" y="929"/>
                </a:cubicBezTo>
                <a:cubicBezTo>
                  <a:pt x="439" y="929"/>
                  <a:pt x="548" y="820"/>
                  <a:pt x="548" y="658"/>
                </a:cubicBezTo>
                <a:lnTo>
                  <a:pt x="548" y="329"/>
                </a:lnTo>
                <a:cubicBezTo>
                  <a:pt x="548" y="163"/>
                  <a:pt x="439" y="1"/>
                  <a:pt x="272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9" name="Google Shape;849;p65"/>
          <p:cNvSpPr/>
          <p:nvPr/>
        </p:nvSpPr>
        <p:spPr>
          <a:xfrm>
            <a:off x="3247660" y="2287410"/>
            <a:ext cx="472464" cy="761407"/>
          </a:xfrm>
          <a:custGeom>
            <a:avLst/>
            <a:gdLst/>
            <a:ahLst/>
            <a:cxnLst/>
            <a:rect l="l" t="t" r="r" b="b"/>
            <a:pathLst>
              <a:path w="11276" h="18172" extrusionOk="0">
                <a:moveTo>
                  <a:pt x="10343" y="548"/>
                </a:moveTo>
                <a:cubicBezTo>
                  <a:pt x="10562" y="548"/>
                  <a:pt x="10671" y="710"/>
                  <a:pt x="10671" y="928"/>
                </a:cubicBezTo>
                <a:cubicBezTo>
                  <a:pt x="10671" y="1095"/>
                  <a:pt x="10562" y="1257"/>
                  <a:pt x="10343" y="1257"/>
                </a:cubicBezTo>
                <a:lnTo>
                  <a:pt x="929" y="1257"/>
                </a:lnTo>
                <a:cubicBezTo>
                  <a:pt x="767" y="1257"/>
                  <a:pt x="601" y="1095"/>
                  <a:pt x="601" y="928"/>
                </a:cubicBezTo>
                <a:cubicBezTo>
                  <a:pt x="601" y="710"/>
                  <a:pt x="767" y="548"/>
                  <a:pt x="929" y="548"/>
                </a:cubicBezTo>
                <a:close/>
                <a:moveTo>
                  <a:pt x="8101" y="1804"/>
                </a:moveTo>
                <a:cubicBezTo>
                  <a:pt x="8539" y="2352"/>
                  <a:pt x="8811" y="3008"/>
                  <a:pt x="8811" y="3722"/>
                </a:cubicBezTo>
                <a:cubicBezTo>
                  <a:pt x="8811" y="4541"/>
                  <a:pt x="8539" y="5307"/>
                  <a:pt x="8154" y="5964"/>
                </a:cubicBezTo>
                <a:lnTo>
                  <a:pt x="3118" y="5964"/>
                </a:lnTo>
                <a:cubicBezTo>
                  <a:pt x="2737" y="5307"/>
                  <a:pt x="2461" y="4541"/>
                  <a:pt x="2461" y="3722"/>
                </a:cubicBezTo>
                <a:cubicBezTo>
                  <a:pt x="2461" y="3008"/>
                  <a:pt x="2737" y="2352"/>
                  <a:pt x="3228" y="1804"/>
                </a:cubicBezTo>
                <a:close/>
                <a:moveTo>
                  <a:pt x="7773" y="6568"/>
                </a:moveTo>
                <a:cubicBezTo>
                  <a:pt x="7007" y="7606"/>
                  <a:pt x="6021" y="8429"/>
                  <a:pt x="5636" y="8701"/>
                </a:cubicBezTo>
                <a:cubicBezTo>
                  <a:pt x="5255" y="8429"/>
                  <a:pt x="4270" y="7606"/>
                  <a:pt x="3504" y="6568"/>
                </a:cubicBezTo>
                <a:close/>
                <a:moveTo>
                  <a:pt x="1257" y="8758"/>
                </a:moveTo>
                <a:cubicBezTo>
                  <a:pt x="1424" y="8758"/>
                  <a:pt x="1586" y="8920"/>
                  <a:pt x="1586" y="9086"/>
                </a:cubicBezTo>
                <a:cubicBezTo>
                  <a:pt x="1586" y="9248"/>
                  <a:pt x="1424" y="9414"/>
                  <a:pt x="1257" y="9414"/>
                </a:cubicBezTo>
                <a:cubicBezTo>
                  <a:pt x="1038" y="9414"/>
                  <a:pt x="929" y="9248"/>
                  <a:pt x="929" y="9086"/>
                </a:cubicBezTo>
                <a:cubicBezTo>
                  <a:pt x="929" y="8920"/>
                  <a:pt x="1038" y="8758"/>
                  <a:pt x="1257" y="8758"/>
                </a:cubicBezTo>
                <a:close/>
                <a:moveTo>
                  <a:pt x="10072" y="8758"/>
                </a:moveTo>
                <a:cubicBezTo>
                  <a:pt x="10234" y="8758"/>
                  <a:pt x="10400" y="8920"/>
                  <a:pt x="10400" y="9086"/>
                </a:cubicBezTo>
                <a:cubicBezTo>
                  <a:pt x="10400" y="9248"/>
                  <a:pt x="10234" y="9414"/>
                  <a:pt x="10072" y="9414"/>
                </a:cubicBezTo>
                <a:cubicBezTo>
                  <a:pt x="9853" y="9414"/>
                  <a:pt x="9686" y="9248"/>
                  <a:pt x="9686" y="9086"/>
                </a:cubicBezTo>
                <a:cubicBezTo>
                  <a:pt x="9686" y="8920"/>
                  <a:pt x="9853" y="8758"/>
                  <a:pt x="10072" y="8758"/>
                </a:cubicBezTo>
                <a:close/>
                <a:moveTo>
                  <a:pt x="5365" y="9686"/>
                </a:moveTo>
                <a:lnTo>
                  <a:pt x="5365" y="10999"/>
                </a:lnTo>
                <a:cubicBezTo>
                  <a:pt x="5365" y="11328"/>
                  <a:pt x="5036" y="11604"/>
                  <a:pt x="4708" y="11604"/>
                </a:cubicBezTo>
                <a:lnTo>
                  <a:pt x="3504" y="11604"/>
                </a:lnTo>
                <a:cubicBezTo>
                  <a:pt x="4160" y="10780"/>
                  <a:pt x="4870" y="10071"/>
                  <a:pt x="5365" y="9686"/>
                </a:cubicBezTo>
                <a:close/>
                <a:moveTo>
                  <a:pt x="5964" y="9686"/>
                </a:moveTo>
                <a:cubicBezTo>
                  <a:pt x="6402" y="10071"/>
                  <a:pt x="7169" y="10780"/>
                  <a:pt x="7773" y="11604"/>
                </a:cubicBezTo>
                <a:lnTo>
                  <a:pt x="6569" y="11604"/>
                </a:lnTo>
                <a:cubicBezTo>
                  <a:pt x="6240" y="11604"/>
                  <a:pt x="5964" y="11328"/>
                  <a:pt x="5964" y="10999"/>
                </a:cubicBezTo>
                <a:lnTo>
                  <a:pt x="5964" y="9686"/>
                </a:lnTo>
                <a:close/>
                <a:moveTo>
                  <a:pt x="2461" y="1804"/>
                </a:moveTo>
                <a:cubicBezTo>
                  <a:pt x="2081" y="2352"/>
                  <a:pt x="1862" y="3008"/>
                  <a:pt x="1862" y="3722"/>
                </a:cubicBezTo>
                <a:cubicBezTo>
                  <a:pt x="1862" y="4979"/>
                  <a:pt x="2518" y="6402"/>
                  <a:pt x="3666" y="7715"/>
                </a:cubicBezTo>
                <a:cubicBezTo>
                  <a:pt x="4270" y="8320"/>
                  <a:pt x="4817" y="8810"/>
                  <a:pt x="5146" y="9086"/>
                </a:cubicBezTo>
                <a:cubicBezTo>
                  <a:pt x="4817" y="9357"/>
                  <a:pt x="4270" y="9852"/>
                  <a:pt x="3666" y="10452"/>
                </a:cubicBezTo>
                <a:cubicBezTo>
                  <a:pt x="2518" y="11823"/>
                  <a:pt x="1862" y="13189"/>
                  <a:pt x="1862" y="14450"/>
                </a:cubicBezTo>
                <a:cubicBezTo>
                  <a:pt x="1862" y="15159"/>
                  <a:pt x="2081" y="15816"/>
                  <a:pt x="2461" y="16363"/>
                </a:cubicBezTo>
                <a:lnTo>
                  <a:pt x="1533" y="16363"/>
                </a:lnTo>
                <a:lnTo>
                  <a:pt x="1533" y="9962"/>
                </a:lnTo>
                <a:cubicBezTo>
                  <a:pt x="1914" y="9852"/>
                  <a:pt x="2190" y="9467"/>
                  <a:pt x="2190" y="9086"/>
                </a:cubicBezTo>
                <a:cubicBezTo>
                  <a:pt x="2190" y="8701"/>
                  <a:pt x="1914" y="8320"/>
                  <a:pt x="1533" y="8210"/>
                </a:cubicBezTo>
                <a:lnTo>
                  <a:pt x="1533" y="1804"/>
                </a:lnTo>
                <a:close/>
                <a:moveTo>
                  <a:pt x="5636" y="11766"/>
                </a:moveTo>
                <a:cubicBezTo>
                  <a:pt x="5855" y="12042"/>
                  <a:pt x="6183" y="12204"/>
                  <a:pt x="6569" y="12204"/>
                </a:cubicBezTo>
                <a:lnTo>
                  <a:pt x="8154" y="12204"/>
                </a:lnTo>
                <a:cubicBezTo>
                  <a:pt x="8539" y="12917"/>
                  <a:pt x="8811" y="13627"/>
                  <a:pt x="8811" y="14450"/>
                </a:cubicBezTo>
                <a:cubicBezTo>
                  <a:pt x="8811" y="15159"/>
                  <a:pt x="8539" y="15816"/>
                  <a:pt x="8101" y="16363"/>
                </a:cubicBezTo>
                <a:lnTo>
                  <a:pt x="3228" y="16363"/>
                </a:lnTo>
                <a:cubicBezTo>
                  <a:pt x="2737" y="15816"/>
                  <a:pt x="2461" y="15159"/>
                  <a:pt x="2461" y="14450"/>
                </a:cubicBezTo>
                <a:cubicBezTo>
                  <a:pt x="2461" y="13627"/>
                  <a:pt x="2737" y="12917"/>
                  <a:pt x="3118" y="12204"/>
                </a:cubicBezTo>
                <a:lnTo>
                  <a:pt x="4708" y="12204"/>
                </a:lnTo>
                <a:cubicBezTo>
                  <a:pt x="5089" y="12204"/>
                  <a:pt x="5417" y="12042"/>
                  <a:pt x="5636" y="11766"/>
                </a:cubicBezTo>
                <a:close/>
                <a:moveTo>
                  <a:pt x="9743" y="1804"/>
                </a:moveTo>
                <a:lnTo>
                  <a:pt x="9743" y="8210"/>
                </a:lnTo>
                <a:cubicBezTo>
                  <a:pt x="9415" y="8320"/>
                  <a:pt x="9139" y="8701"/>
                  <a:pt x="9139" y="9086"/>
                </a:cubicBezTo>
                <a:cubicBezTo>
                  <a:pt x="9139" y="9467"/>
                  <a:pt x="9415" y="9852"/>
                  <a:pt x="9743" y="9962"/>
                </a:cubicBezTo>
                <a:lnTo>
                  <a:pt x="9743" y="16363"/>
                </a:lnTo>
                <a:lnTo>
                  <a:pt x="8811" y="16363"/>
                </a:lnTo>
                <a:cubicBezTo>
                  <a:pt x="9196" y="15816"/>
                  <a:pt x="9415" y="15159"/>
                  <a:pt x="9415" y="14450"/>
                </a:cubicBezTo>
                <a:cubicBezTo>
                  <a:pt x="9415" y="13189"/>
                  <a:pt x="8758" y="11823"/>
                  <a:pt x="7606" y="10452"/>
                </a:cubicBezTo>
                <a:cubicBezTo>
                  <a:pt x="7007" y="9852"/>
                  <a:pt x="6459" y="9357"/>
                  <a:pt x="6131" y="9086"/>
                </a:cubicBezTo>
                <a:cubicBezTo>
                  <a:pt x="6459" y="8810"/>
                  <a:pt x="7007" y="8320"/>
                  <a:pt x="7606" y="7715"/>
                </a:cubicBezTo>
                <a:cubicBezTo>
                  <a:pt x="8758" y="6402"/>
                  <a:pt x="9415" y="4979"/>
                  <a:pt x="9415" y="3722"/>
                </a:cubicBezTo>
                <a:cubicBezTo>
                  <a:pt x="9415" y="3008"/>
                  <a:pt x="9196" y="2352"/>
                  <a:pt x="8811" y="1804"/>
                </a:cubicBezTo>
                <a:close/>
                <a:moveTo>
                  <a:pt x="10343" y="16911"/>
                </a:moveTo>
                <a:cubicBezTo>
                  <a:pt x="10562" y="16911"/>
                  <a:pt x="10671" y="17077"/>
                  <a:pt x="10671" y="17296"/>
                </a:cubicBezTo>
                <a:cubicBezTo>
                  <a:pt x="10671" y="17458"/>
                  <a:pt x="10562" y="17624"/>
                  <a:pt x="10343" y="17624"/>
                </a:cubicBezTo>
                <a:lnTo>
                  <a:pt x="929" y="17624"/>
                </a:lnTo>
                <a:cubicBezTo>
                  <a:pt x="767" y="17624"/>
                  <a:pt x="601" y="17458"/>
                  <a:pt x="601" y="17296"/>
                </a:cubicBezTo>
                <a:cubicBezTo>
                  <a:pt x="601" y="17077"/>
                  <a:pt x="767" y="16911"/>
                  <a:pt x="929" y="16911"/>
                </a:cubicBezTo>
                <a:close/>
                <a:moveTo>
                  <a:pt x="929" y="0"/>
                </a:moveTo>
                <a:cubicBezTo>
                  <a:pt x="439" y="0"/>
                  <a:pt x="1" y="381"/>
                  <a:pt x="1" y="928"/>
                </a:cubicBezTo>
                <a:cubicBezTo>
                  <a:pt x="1" y="1423"/>
                  <a:pt x="439" y="1804"/>
                  <a:pt x="929" y="1804"/>
                </a:cubicBezTo>
                <a:lnTo>
                  <a:pt x="929" y="8210"/>
                </a:lnTo>
                <a:cubicBezTo>
                  <a:pt x="601" y="8320"/>
                  <a:pt x="329" y="8701"/>
                  <a:pt x="329" y="9086"/>
                </a:cubicBezTo>
                <a:cubicBezTo>
                  <a:pt x="329" y="9467"/>
                  <a:pt x="601" y="9852"/>
                  <a:pt x="929" y="9962"/>
                </a:cubicBezTo>
                <a:lnTo>
                  <a:pt x="929" y="16363"/>
                </a:lnTo>
                <a:cubicBezTo>
                  <a:pt x="439" y="16363"/>
                  <a:pt x="1" y="16749"/>
                  <a:pt x="1" y="17296"/>
                </a:cubicBezTo>
                <a:cubicBezTo>
                  <a:pt x="1" y="17786"/>
                  <a:pt x="439" y="18172"/>
                  <a:pt x="929" y="18172"/>
                </a:cubicBezTo>
                <a:lnTo>
                  <a:pt x="10343" y="18172"/>
                </a:lnTo>
                <a:cubicBezTo>
                  <a:pt x="10890" y="18172"/>
                  <a:pt x="11276" y="17786"/>
                  <a:pt x="11276" y="17296"/>
                </a:cubicBezTo>
                <a:cubicBezTo>
                  <a:pt x="11276" y="16749"/>
                  <a:pt x="10890" y="16363"/>
                  <a:pt x="10343" y="16363"/>
                </a:cubicBezTo>
                <a:lnTo>
                  <a:pt x="10343" y="9962"/>
                </a:lnTo>
                <a:cubicBezTo>
                  <a:pt x="10728" y="9852"/>
                  <a:pt x="10947" y="9467"/>
                  <a:pt x="10947" y="9086"/>
                </a:cubicBezTo>
                <a:cubicBezTo>
                  <a:pt x="10947" y="8701"/>
                  <a:pt x="10728" y="8320"/>
                  <a:pt x="10343" y="8210"/>
                </a:cubicBezTo>
                <a:lnTo>
                  <a:pt x="10343" y="1804"/>
                </a:lnTo>
                <a:cubicBezTo>
                  <a:pt x="10890" y="1804"/>
                  <a:pt x="11276" y="1423"/>
                  <a:pt x="11276" y="928"/>
                </a:cubicBezTo>
                <a:cubicBezTo>
                  <a:pt x="11276" y="381"/>
                  <a:pt x="10890" y="0"/>
                  <a:pt x="10343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A11326-4647-5DFF-6A37-0A51116BFBE6}"/>
              </a:ext>
            </a:extLst>
          </p:cNvPr>
          <p:cNvGrpSpPr/>
          <p:nvPr/>
        </p:nvGrpSpPr>
        <p:grpSpPr>
          <a:xfrm>
            <a:off x="4245157" y="2287410"/>
            <a:ext cx="341820" cy="761407"/>
            <a:chOff x="4245157" y="2287410"/>
            <a:chExt cx="341820" cy="761407"/>
          </a:xfrm>
          <a:solidFill>
            <a:srgbClr val="2A2828"/>
          </a:solidFill>
        </p:grpSpPr>
        <p:sp>
          <p:nvSpPr>
            <p:cNvPr id="850" name="Google Shape;850;p65"/>
            <p:cNvSpPr/>
            <p:nvPr/>
          </p:nvSpPr>
          <p:spPr>
            <a:xfrm>
              <a:off x="4245157" y="2287410"/>
              <a:ext cx="341820" cy="761407"/>
            </a:xfrm>
            <a:custGeom>
              <a:avLst/>
              <a:gdLst/>
              <a:ahLst/>
              <a:cxnLst/>
              <a:rect l="l" t="t" r="r" b="b"/>
              <a:pathLst>
                <a:path w="8158" h="18172" extrusionOk="0">
                  <a:moveTo>
                    <a:pt x="5093" y="548"/>
                  </a:moveTo>
                  <a:cubicBezTo>
                    <a:pt x="5145" y="766"/>
                    <a:pt x="5202" y="1038"/>
                    <a:pt x="5255" y="1257"/>
                  </a:cubicBezTo>
                  <a:lnTo>
                    <a:pt x="2956" y="1257"/>
                  </a:lnTo>
                  <a:cubicBezTo>
                    <a:pt x="3013" y="1038"/>
                    <a:pt x="3066" y="766"/>
                    <a:pt x="3122" y="548"/>
                  </a:cubicBezTo>
                  <a:close/>
                  <a:moveTo>
                    <a:pt x="5364" y="1804"/>
                  </a:moveTo>
                  <a:lnTo>
                    <a:pt x="5364" y="2190"/>
                  </a:lnTo>
                  <a:cubicBezTo>
                    <a:pt x="5364" y="3065"/>
                    <a:pt x="4817" y="3775"/>
                    <a:pt x="4108" y="3775"/>
                  </a:cubicBezTo>
                  <a:cubicBezTo>
                    <a:pt x="3394" y="3775"/>
                    <a:pt x="2794" y="3065"/>
                    <a:pt x="2794" y="2190"/>
                  </a:cubicBezTo>
                  <a:cubicBezTo>
                    <a:pt x="2794" y="2080"/>
                    <a:pt x="2847" y="1971"/>
                    <a:pt x="2847" y="1804"/>
                  </a:cubicBezTo>
                  <a:close/>
                  <a:moveTo>
                    <a:pt x="4764" y="4212"/>
                  </a:moveTo>
                  <a:cubicBezTo>
                    <a:pt x="4874" y="4431"/>
                    <a:pt x="4983" y="4598"/>
                    <a:pt x="5202" y="4707"/>
                  </a:cubicBezTo>
                  <a:cubicBezTo>
                    <a:pt x="5036" y="4979"/>
                    <a:pt x="4708" y="5198"/>
                    <a:pt x="4379" y="5307"/>
                  </a:cubicBezTo>
                  <a:lnTo>
                    <a:pt x="4379" y="4979"/>
                  </a:lnTo>
                  <a:cubicBezTo>
                    <a:pt x="4379" y="4817"/>
                    <a:pt x="4270" y="4707"/>
                    <a:pt x="4108" y="4707"/>
                  </a:cubicBezTo>
                  <a:cubicBezTo>
                    <a:pt x="3941" y="4707"/>
                    <a:pt x="3779" y="4817"/>
                    <a:pt x="3779" y="4979"/>
                  </a:cubicBezTo>
                  <a:lnTo>
                    <a:pt x="3779" y="5307"/>
                  </a:lnTo>
                  <a:cubicBezTo>
                    <a:pt x="3451" y="5198"/>
                    <a:pt x="3175" y="4979"/>
                    <a:pt x="3013" y="4707"/>
                  </a:cubicBezTo>
                  <a:cubicBezTo>
                    <a:pt x="3175" y="4598"/>
                    <a:pt x="3341" y="4431"/>
                    <a:pt x="3394" y="4212"/>
                  </a:cubicBezTo>
                  <a:cubicBezTo>
                    <a:pt x="3613" y="4269"/>
                    <a:pt x="3832" y="4322"/>
                    <a:pt x="4108" y="4322"/>
                  </a:cubicBezTo>
                  <a:cubicBezTo>
                    <a:pt x="4327" y="4322"/>
                    <a:pt x="4598" y="4269"/>
                    <a:pt x="4764" y="4212"/>
                  </a:cubicBezTo>
                  <a:close/>
                  <a:moveTo>
                    <a:pt x="5750" y="4926"/>
                  </a:moveTo>
                  <a:lnTo>
                    <a:pt x="6188" y="5036"/>
                  </a:lnTo>
                  <a:cubicBezTo>
                    <a:pt x="6459" y="5145"/>
                    <a:pt x="6625" y="5417"/>
                    <a:pt x="6625" y="5692"/>
                  </a:cubicBezTo>
                  <a:lnTo>
                    <a:pt x="6625" y="6897"/>
                  </a:lnTo>
                  <a:lnTo>
                    <a:pt x="5969" y="6897"/>
                  </a:lnTo>
                  <a:lnTo>
                    <a:pt x="5969" y="6568"/>
                  </a:lnTo>
                  <a:cubicBezTo>
                    <a:pt x="5969" y="6402"/>
                    <a:pt x="5859" y="6292"/>
                    <a:pt x="5693" y="6292"/>
                  </a:cubicBezTo>
                  <a:cubicBezTo>
                    <a:pt x="5531" y="6292"/>
                    <a:pt x="5364" y="6402"/>
                    <a:pt x="5364" y="6568"/>
                  </a:cubicBezTo>
                  <a:lnTo>
                    <a:pt x="5364" y="6897"/>
                  </a:lnTo>
                  <a:lnTo>
                    <a:pt x="2794" y="6897"/>
                  </a:lnTo>
                  <a:lnTo>
                    <a:pt x="2794" y="6568"/>
                  </a:lnTo>
                  <a:cubicBezTo>
                    <a:pt x="2794" y="6402"/>
                    <a:pt x="2685" y="6292"/>
                    <a:pt x="2518" y="6292"/>
                  </a:cubicBezTo>
                  <a:cubicBezTo>
                    <a:pt x="2356" y="6292"/>
                    <a:pt x="2247" y="6402"/>
                    <a:pt x="2247" y="6568"/>
                  </a:cubicBezTo>
                  <a:lnTo>
                    <a:pt x="2247" y="6897"/>
                  </a:lnTo>
                  <a:lnTo>
                    <a:pt x="1533" y="6897"/>
                  </a:lnTo>
                  <a:lnTo>
                    <a:pt x="1533" y="5692"/>
                  </a:lnTo>
                  <a:cubicBezTo>
                    <a:pt x="1533" y="5417"/>
                    <a:pt x="1752" y="5145"/>
                    <a:pt x="2028" y="5036"/>
                  </a:cubicBezTo>
                  <a:lnTo>
                    <a:pt x="2466" y="4926"/>
                  </a:lnTo>
                  <a:cubicBezTo>
                    <a:pt x="2737" y="5526"/>
                    <a:pt x="3394" y="5911"/>
                    <a:pt x="4108" y="5911"/>
                  </a:cubicBezTo>
                  <a:cubicBezTo>
                    <a:pt x="4817" y="5911"/>
                    <a:pt x="5421" y="5526"/>
                    <a:pt x="5750" y="4926"/>
                  </a:cubicBezTo>
                  <a:close/>
                  <a:moveTo>
                    <a:pt x="7225" y="7496"/>
                  </a:moveTo>
                  <a:cubicBezTo>
                    <a:pt x="7444" y="7496"/>
                    <a:pt x="7554" y="7663"/>
                    <a:pt x="7554" y="7825"/>
                  </a:cubicBezTo>
                  <a:cubicBezTo>
                    <a:pt x="7554" y="7991"/>
                    <a:pt x="7444" y="8153"/>
                    <a:pt x="7225" y="8153"/>
                  </a:cubicBezTo>
                  <a:lnTo>
                    <a:pt x="933" y="8153"/>
                  </a:lnTo>
                  <a:cubicBezTo>
                    <a:pt x="767" y="8153"/>
                    <a:pt x="605" y="7991"/>
                    <a:pt x="605" y="7825"/>
                  </a:cubicBezTo>
                  <a:cubicBezTo>
                    <a:pt x="605" y="7663"/>
                    <a:pt x="767" y="7496"/>
                    <a:pt x="933" y="7496"/>
                  </a:cubicBezTo>
                  <a:close/>
                  <a:moveTo>
                    <a:pt x="6954" y="8758"/>
                  </a:moveTo>
                  <a:lnTo>
                    <a:pt x="6954" y="16363"/>
                  </a:lnTo>
                  <a:lnTo>
                    <a:pt x="1262" y="16363"/>
                  </a:lnTo>
                  <a:lnTo>
                    <a:pt x="1262" y="8758"/>
                  </a:lnTo>
                  <a:close/>
                  <a:moveTo>
                    <a:pt x="7225" y="16911"/>
                  </a:moveTo>
                  <a:cubicBezTo>
                    <a:pt x="7444" y="16911"/>
                    <a:pt x="7554" y="17077"/>
                    <a:pt x="7554" y="17296"/>
                  </a:cubicBezTo>
                  <a:cubicBezTo>
                    <a:pt x="7554" y="17458"/>
                    <a:pt x="7444" y="17624"/>
                    <a:pt x="7225" y="17624"/>
                  </a:cubicBezTo>
                  <a:lnTo>
                    <a:pt x="933" y="17624"/>
                  </a:lnTo>
                  <a:cubicBezTo>
                    <a:pt x="767" y="17624"/>
                    <a:pt x="605" y="17458"/>
                    <a:pt x="605" y="17296"/>
                  </a:cubicBezTo>
                  <a:cubicBezTo>
                    <a:pt x="605" y="17077"/>
                    <a:pt x="767" y="16911"/>
                    <a:pt x="933" y="16911"/>
                  </a:cubicBezTo>
                  <a:close/>
                  <a:moveTo>
                    <a:pt x="1590" y="0"/>
                  </a:moveTo>
                  <a:cubicBezTo>
                    <a:pt x="1424" y="0"/>
                    <a:pt x="1262" y="110"/>
                    <a:pt x="1262" y="272"/>
                  </a:cubicBezTo>
                  <a:cubicBezTo>
                    <a:pt x="1262" y="438"/>
                    <a:pt x="1424" y="548"/>
                    <a:pt x="1590" y="548"/>
                  </a:cubicBezTo>
                  <a:lnTo>
                    <a:pt x="2518" y="548"/>
                  </a:lnTo>
                  <a:cubicBezTo>
                    <a:pt x="2356" y="1147"/>
                    <a:pt x="2247" y="1752"/>
                    <a:pt x="2247" y="2190"/>
                  </a:cubicBezTo>
                  <a:cubicBezTo>
                    <a:pt x="2247" y="2789"/>
                    <a:pt x="2466" y="3394"/>
                    <a:pt x="2847" y="3775"/>
                  </a:cubicBezTo>
                  <a:lnTo>
                    <a:pt x="2847" y="3941"/>
                  </a:lnTo>
                  <a:cubicBezTo>
                    <a:pt x="2847" y="4050"/>
                    <a:pt x="2794" y="4160"/>
                    <a:pt x="2628" y="4212"/>
                  </a:cubicBezTo>
                  <a:lnTo>
                    <a:pt x="1809" y="4488"/>
                  </a:lnTo>
                  <a:cubicBezTo>
                    <a:pt x="1314" y="4650"/>
                    <a:pt x="986" y="5145"/>
                    <a:pt x="986" y="5692"/>
                  </a:cubicBezTo>
                  <a:lnTo>
                    <a:pt x="986" y="6897"/>
                  </a:lnTo>
                  <a:lnTo>
                    <a:pt x="933" y="6897"/>
                  </a:lnTo>
                  <a:cubicBezTo>
                    <a:pt x="438" y="6897"/>
                    <a:pt x="0" y="7334"/>
                    <a:pt x="0" y="7825"/>
                  </a:cubicBezTo>
                  <a:cubicBezTo>
                    <a:pt x="0" y="8210"/>
                    <a:pt x="276" y="8591"/>
                    <a:pt x="657" y="8701"/>
                  </a:cubicBezTo>
                  <a:lnTo>
                    <a:pt x="657" y="16420"/>
                  </a:lnTo>
                  <a:cubicBezTo>
                    <a:pt x="276" y="16530"/>
                    <a:pt x="0" y="16858"/>
                    <a:pt x="0" y="17296"/>
                  </a:cubicBezTo>
                  <a:cubicBezTo>
                    <a:pt x="0" y="17786"/>
                    <a:pt x="438" y="18172"/>
                    <a:pt x="933" y="18172"/>
                  </a:cubicBezTo>
                  <a:lnTo>
                    <a:pt x="7225" y="18172"/>
                  </a:lnTo>
                  <a:cubicBezTo>
                    <a:pt x="7773" y="18172"/>
                    <a:pt x="8158" y="17786"/>
                    <a:pt x="8158" y="17296"/>
                  </a:cubicBezTo>
                  <a:cubicBezTo>
                    <a:pt x="8158" y="16858"/>
                    <a:pt x="7882" y="16530"/>
                    <a:pt x="7554" y="16420"/>
                  </a:cubicBezTo>
                  <a:lnTo>
                    <a:pt x="7554" y="8701"/>
                  </a:lnTo>
                  <a:cubicBezTo>
                    <a:pt x="7882" y="8591"/>
                    <a:pt x="8158" y="8210"/>
                    <a:pt x="8158" y="7825"/>
                  </a:cubicBezTo>
                  <a:cubicBezTo>
                    <a:pt x="8158" y="7334"/>
                    <a:pt x="7773" y="6897"/>
                    <a:pt x="7225" y="6897"/>
                  </a:cubicBezTo>
                  <a:lnTo>
                    <a:pt x="7225" y="5692"/>
                  </a:lnTo>
                  <a:cubicBezTo>
                    <a:pt x="7225" y="5145"/>
                    <a:pt x="6897" y="4650"/>
                    <a:pt x="6350" y="4488"/>
                  </a:cubicBezTo>
                  <a:lnTo>
                    <a:pt x="5583" y="4212"/>
                  </a:lnTo>
                  <a:cubicBezTo>
                    <a:pt x="5421" y="4160"/>
                    <a:pt x="5312" y="4050"/>
                    <a:pt x="5312" y="3941"/>
                  </a:cubicBezTo>
                  <a:lnTo>
                    <a:pt x="5312" y="3775"/>
                  </a:lnTo>
                  <a:cubicBezTo>
                    <a:pt x="5750" y="3394"/>
                    <a:pt x="5969" y="2789"/>
                    <a:pt x="5969" y="2190"/>
                  </a:cubicBezTo>
                  <a:cubicBezTo>
                    <a:pt x="5969" y="1752"/>
                    <a:pt x="5859" y="1147"/>
                    <a:pt x="5693" y="548"/>
                  </a:cubicBezTo>
                  <a:lnTo>
                    <a:pt x="6297" y="548"/>
                  </a:lnTo>
                  <a:lnTo>
                    <a:pt x="6297" y="3446"/>
                  </a:lnTo>
                  <a:cubicBezTo>
                    <a:pt x="6297" y="3613"/>
                    <a:pt x="6459" y="3722"/>
                    <a:pt x="6625" y="3722"/>
                  </a:cubicBezTo>
                  <a:cubicBezTo>
                    <a:pt x="6787" y="3722"/>
                    <a:pt x="6897" y="3613"/>
                    <a:pt x="6897" y="3446"/>
                  </a:cubicBezTo>
                  <a:lnTo>
                    <a:pt x="6897" y="272"/>
                  </a:lnTo>
                  <a:cubicBezTo>
                    <a:pt x="6897" y="110"/>
                    <a:pt x="6787" y="0"/>
                    <a:pt x="66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851;p65"/>
            <p:cNvSpPr/>
            <p:nvPr/>
          </p:nvSpPr>
          <p:spPr>
            <a:xfrm>
              <a:off x="4339262" y="2695592"/>
              <a:ext cx="155993" cy="78017"/>
            </a:xfrm>
            <a:custGeom>
              <a:avLst/>
              <a:gdLst/>
              <a:ahLst/>
              <a:cxnLst/>
              <a:rect l="l" t="t" r="r" b="b"/>
              <a:pathLst>
                <a:path w="3723" h="1862" extrusionOk="0">
                  <a:moveTo>
                    <a:pt x="2790" y="601"/>
                  </a:moveTo>
                  <a:cubicBezTo>
                    <a:pt x="2956" y="601"/>
                    <a:pt x="3118" y="710"/>
                    <a:pt x="3118" y="929"/>
                  </a:cubicBezTo>
                  <a:cubicBezTo>
                    <a:pt x="3118" y="1095"/>
                    <a:pt x="2956" y="1257"/>
                    <a:pt x="2790" y="1257"/>
                  </a:cubicBezTo>
                  <a:lnTo>
                    <a:pt x="929" y="1257"/>
                  </a:lnTo>
                  <a:cubicBezTo>
                    <a:pt x="710" y="1257"/>
                    <a:pt x="548" y="1095"/>
                    <a:pt x="548" y="929"/>
                  </a:cubicBezTo>
                  <a:cubicBezTo>
                    <a:pt x="548" y="710"/>
                    <a:pt x="710" y="601"/>
                    <a:pt x="929" y="601"/>
                  </a:cubicBezTo>
                  <a:close/>
                  <a:moveTo>
                    <a:pt x="929" y="1"/>
                  </a:moveTo>
                  <a:cubicBezTo>
                    <a:pt x="382" y="1"/>
                    <a:pt x="1" y="382"/>
                    <a:pt x="1" y="929"/>
                  </a:cubicBezTo>
                  <a:cubicBezTo>
                    <a:pt x="1" y="1424"/>
                    <a:pt x="382" y="1862"/>
                    <a:pt x="929" y="1862"/>
                  </a:cubicBezTo>
                  <a:lnTo>
                    <a:pt x="2790" y="1862"/>
                  </a:lnTo>
                  <a:cubicBezTo>
                    <a:pt x="3285" y="1862"/>
                    <a:pt x="3723" y="1424"/>
                    <a:pt x="3723" y="929"/>
                  </a:cubicBezTo>
                  <a:cubicBezTo>
                    <a:pt x="3723" y="382"/>
                    <a:pt x="3285" y="1"/>
                    <a:pt x="27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52" name="Google Shape;852;p65"/>
          <p:cNvSpPr/>
          <p:nvPr/>
        </p:nvSpPr>
        <p:spPr>
          <a:xfrm>
            <a:off x="4985978" y="2305762"/>
            <a:ext cx="763628" cy="616852"/>
          </a:xfrm>
          <a:custGeom>
            <a:avLst/>
            <a:gdLst/>
            <a:ahLst/>
            <a:cxnLst/>
            <a:rect l="l" t="t" r="r" b="b"/>
            <a:pathLst>
              <a:path w="18225" h="14722" extrusionOk="0">
                <a:moveTo>
                  <a:pt x="9415" y="547"/>
                </a:moveTo>
                <a:cubicBezTo>
                  <a:pt x="9634" y="547"/>
                  <a:pt x="9743" y="709"/>
                  <a:pt x="9743" y="928"/>
                </a:cubicBezTo>
                <a:cubicBezTo>
                  <a:pt x="9743" y="1095"/>
                  <a:pt x="9634" y="1257"/>
                  <a:pt x="9415" y="1257"/>
                </a:cubicBezTo>
                <a:lnTo>
                  <a:pt x="8810" y="1257"/>
                </a:lnTo>
                <a:cubicBezTo>
                  <a:pt x="8591" y="1257"/>
                  <a:pt x="8482" y="1095"/>
                  <a:pt x="8482" y="928"/>
                </a:cubicBezTo>
                <a:cubicBezTo>
                  <a:pt x="8482" y="709"/>
                  <a:pt x="8591" y="547"/>
                  <a:pt x="8810" y="547"/>
                </a:cubicBezTo>
                <a:close/>
                <a:moveTo>
                  <a:pt x="17296" y="1804"/>
                </a:moveTo>
                <a:cubicBezTo>
                  <a:pt x="17458" y="1804"/>
                  <a:pt x="17625" y="1970"/>
                  <a:pt x="17625" y="2189"/>
                </a:cubicBezTo>
                <a:cubicBezTo>
                  <a:pt x="17625" y="2351"/>
                  <a:pt x="17458" y="2518"/>
                  <a:pt x="17296" y="2518"/>
                </a:cubicBezTo>
                <a:lnTo>
                  <a:pt x="929" y="2518"/>
                </a:lnTo>
                <a:cubicBezTo>
                  <a:pt x="767" y="2518"/>
                  <a:pt x="600" y="2351"/>
                  <a:pt x="600" y="2189"/>
                </a:cubicBezTo>
                <a:cubicBezTo>
                  <a:pt x="600" y="1970"/>
                  <a:pt x="767" y="1804"/>
                  <a:pt x="929" y="1804"/>
                </a:cubicBezTo>
                <a:close/>
                <a:moveTo>
                  <a:pt x="12918" y="3065"/>
                </a:moveTo>
                <a:lnTo>
                  <a:pt x="12918" y="3774"/>
                </a:lnTo>
                <a:lnTo>
                  <a:pt x="5307" y="3774"/>
                </a:lnTo>
                <a:lnTo>
                  <a:pt x="5307" y="3065"/>
                </a:lnTo>
                <a:close/>
                <a:moveTo>
                  <a:pt x="13027" y="4322"/>
                </a:moveTo>
                <a:lnTo>
                  <a:pt x="14065" y="7006"/>
                </a:lnTo>
                <a:lnTo>
                  <a:pt x="9634" y="8591"/>
                </a:lnTo>
                <a:cubicBezTo>
                  <a:pt x="9469" y="8646"/>
                  <a:pt x="9291" y="8673"/>
                  <a:pt x="9113" y="8673"/>
                </a:cubicBezTo>
                <a:cubicBezTo>
                  <a:pt x="8934" y="8673"/>
                  <a:pt x="8756" y="8646"/>
                  <a:pt x="8591" y="8591"/>
                </a:cubicBezTo>
                <a:lnTo>
                  <a:pt x="4160" y="7006"/>
                </a:lnTo>
                <a:lnTo>
                  <a:pt x="5198" y="4322"/>
                </a:lnTo>
                <a:close/>
                <a:moveTo>
                  <a:pt x="16639" y="10947"/>
                </a:moveTo>
                <a:cubicBezTo>
                  <a:pt x="16858" y="10947"/>
                  <a:pt x="17020" y="11109"/>
                  <a:pt x="17020" y="11275"/>
                </a:cubicBezTo>
                <a:cubicBezTo>
                  <a:pt x="17020" y="11494"/>
                  <a:pt x="16858" y="11604"/>
                  <a:pt x="16639" y="11604"/>
                </a:cubicBezTo>
                <a:cubicBezTo>
                  <a:pt x="16473" y="11604"/>
                  <a:pt x="16311" y="11494"/>
                  <a:pt x="16311" y="11275"/>
                </a:cubicBezTo>
                <a:cubicBezTo>
                  <a:pt x="16311" y="11109"/>
                  <a:pt x="16473" y="10947"/>
                  <a:pt x="16639" y="10947"/>
                </a:cubicBezTo>
                <a:close/>
                <a:moveTo>
                  <a:pt x="16639" y="12203"/>
                </a:moveTo>
                <a:cubicBezTo>
                  <a:pt x="16858" y="12203"/>
                  <a:pt x="17020" y="12370"/>
                  <a:pt x="17020" y="12532"/>
                </a:cubicBezTo>
                <a:lnTo>
                  <a:pt x="17020" y="14121"/>
                </a:lnTo>
                <a:lnTo>
                  <a:pt x="16311" y="14121"/>
                </a:lnTo>
                <a:lnTo>
                  <a:pt x="16311" y="12532"/>
                </a:lnTo>
                <a:cubicBezTo>
                  <a:pt x="16311" y="12370"/>
                  <a:pt x="16473" y="12203"/>
                  <a:pt x="16639" y="12203"/>
                </a:cubicBezTo>
                <a:close/>
                <a:moveTo>
                  <a:pt x="8810" y="0"/>
                </a:moveTo>
                <a:cubicBezTo>
                  <a:pt x="8263" y="0"/>
                  <a:pt x="7882" y="381"/>
                  <a:pt x="7882" y="928"/>
                </a:cubicBezTo>
                <a:cubicBezTo>
                  <a:pt x="7882" y="1038"/>
                  <a:pt x="7882" y="1147"/>
                  <a:pt x="7935" y="1257"/>
                </a:cubicBezTo>
                <a:lnTo>
                  <a:pt x="929" y="1257"/>
                </a:lnTo>
                <a:cubicBezTo>
                  <a:pt x="438" y="1257"/>
                  <a:pt x="1" y="1642"/>
                  <a:pt x="1" y="2189"/>
                </a:cubicBezTo>
                <a:cubicBezTo>
                  <a:pt x="1" y="2680"/>
                  <a:pt x="438" y="3065"/>
                  <a:pt x="929" y="3065"/>
                </a:cubicBezTo>
                <a:lnTo>
                  <a:pt x="4708" y="3065"/>
                </a:lnTo>
                <a:lnTo>
                  <a:pt x="4708" y="3993"/>
                </a:lnTo>
                <a:lnTo>
                  <a:pt x="3613" y="6787"/>
                </a:lnTo>
                <a:cubicBezTo>
                  <a:pt x="3556" y="6949"/>
                  <a:pt x="3556" y="7115"/>
                  <a:pt x="3613" y="7277"/>
                </a:cubicBezTo>
                <a:cubicBezTo>
                  <a:pt x="3665" y="7387"/>
                  <a:pt x="3832" y="7553"/>
                  <a:pt x="3994" y="7606"/>
                </a:cubicBezTo>
                <a:lnTo>
                  <a:pt x="8373" y="9138"/>
                </a:lnTo>
                <a:cubicBezTo>
                  <a:pt x="8591" y="9248"/>
                  <a:pt x="8867" y="9248"/>
                  <a:pt x="9086" y="9248"/>
                </a:cubicBezTo>
                <a:cubicBezTo>
                  <a:pt x="9358" y="9248"/>
                  <a:pt x="9577" y="9248"/>
                  <a:pt x="9853" y="9138"/>
                </a:cubicBezTo>
                <a:lnTo>
                  <a:pt x="14231" y="7606"/>
                </a:lnTo>
                <a:cubicBezTo>
                  <a:pt x="14393" y="7553"/>
                  <a:pt x="14560" y="7387"/>
                  <a:pt x="14612" y="7277"/>
                </a:cubicBezTo>
                <a:cubicBezTo>
                  <a:pt x="14669" y="7115"/>
                  <a:pt x="14669" y="6949"/>
                  <a:pt x="14612" y="6787"/>
                </a:cubicBezTo>
                <a:lnTo>
                  <a:pt x="13517" y="3993"/>
                </a:lnTo>
                <a:lnTo>
                  <a:pt x="13517" y="3065"/>
                </a:lnTo>
                <a:lnTo>
                  <a:pt x="16364" y="3065"/>
                </a:lnTo>
                <a:lnTo>
                  <a:pt x="16364" y="10399"/>
                </a:lnTo>
                <a:cubicBezTo>
                  <a:pt x="15983" y="10561"/>
                  <a:pt x="15764" y="10890"/>
                  <a:pt x="15764" y="11275"/>
                </a:cubicBezTo>
                <a:cubicBezTo>
                  <a:pt x="15764" y="11547"/>
                  <a:pt x="15816" y="11766"/>
                  <a:pt x="15983" y="11932"/>
                </a:cubicBezTo>
                <a:cubicBezTo>
                  <a:pt x="15816" y="12094"/>
                  <a:pt x="15764" y="12313"/>
                  <a:pt x="15764" y="12532"/>
                </a:cubicBezTo>
                <a:lnTo>
                  <a:pt x="15764" y="14450"/>
                </a:lnTo>
                <a:cubicBezTo>
                  <a:pt x="15764" y="14612"/>
                  <a:pt x="15873" y="14721"/>
                  <a:pt x="16035" y="14721"/>
                </a:cubicBezTo>
                <a:lnTo>
                  <a:pt x="17296" y="14721"/>
                </a:lnTo>
                <a:cubicBezTo>
                  <a:pt x="17458" y="14721"/>
                  <a:pt x="17568" y="14612"/>
                  <a:pt x="17568" y="14450"/>
                </a:cubicBezTo>
                <a:lnTo>
                  <a:pt x="17568" y="12532"/>
                </a:lnTo>
                <a:cubicBezTo>
                  <a:pt x="17568" y="12313"/>
                  <a:pt x="17515" y="12094"/>
                  <a:pt x="17349" y="11932"/>
                </a:cubicBezTo>
                <a:cubicBezTo>
                  <a:pt x="17515" y="11766"/>
                  <a:pt x="17568" y="11547"/>
                  <a:pt x="17568" y="11275"/>
                </a:cubicBezTo>
                <a:cubicBezTo>
                  <a:pt x="17568" y="10890"/>
                  <a:pt x="17296" y="10561"/>
                  <a:pt x="16968" y="10399"/>
                </a:cubicBezTo>
                <a:lnTo>
                  <a:pt x="16968" y="3065"/>
                </a:lnTo>
                <a:lnTo>
                  <a:pt x="17296" y="3065"/>
                </a:lnTo>
                <a:cubicBezTo>
                  <a:pt x="17787" y="3065"/>
                  <a:pt x="18225" y="2680"/>
                  <a:pt x="18225" y="2189"/>
                </a:cubicBezTo>
                <a:cubicBezTo>
                  <a:pt x="18225" y="1642"/>
                  <a:pt x="17787" y="1257"/>
                  <a:pt x="17296" y="1257"/>
                </a:cubicBezTo>
                <a:lnTo>
                  <a:pt x="10290" y="1257"/>
                </a:lnTo>
                <a:cubicBezTo>
                  <a:pt x="10343" y="1147"/>
                  <a:pt x="10343" y="1038"/>
                  <a:pt x="10343" y="928"/>
                </a:cubicBezTo>
                <a:cubicBezTo>
                  <a:pt x="10343" y="381"/>
                  <a:pt x="9905" y="0"/>
                  <a:pt x="9415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3" name="Google Shape;853;p65"/>
          <p:cNvSpPr/>
          <p:nvPr/>
        </p:nvSpPr>
        <p:spPr>
          <a:xfrm>
            <a:off x="6132636" y="2310328"/>
            <a:ext cx="710959" cy="763628"/>
          </a:xfrm>
          <a:custGeom>
            <a:avLst/>
            <a:gdLst/>
            <a:ahLst/>
            <a:cxnLst/>
            <a:rect l="l" t="t" r="r" b="b"/>
            <a:pathLst>
              <a:path w="16968" h="18225" extrusionOk="0">
                <a:moveTo>
                  <a:pt x="8482" y="600"/>
                </a:moveTo>
                <a:cubicBezTo>
                  <a:pt x="8648" y="600"/>
                  <a:pt x="8810" y="767"/>
                  <a:pt x="8810" y="929"/>
                </a:cubicBezTo>
                <a:cubicBezTo>
                  <a:pt x="8810" y="1148"/>
                  <a:pt x="8648" y="1257"/>
                  <a:pt x="8482" y="1257"/>
                </a:cubicBezTo>
                <a:cubicBezTo>
                  <a:pt x="8320" y="1257"/>
                  <a:pt x="8153" y="1148"/>
                  <a:pt x="8153" y="929"/>
                </a:cubicBezTo>
                <a:cubicBezTo>
                  <a:pt x="8153" y="767"/>
                  <a:pt x="8320" y="600"/>
                  <a:pt x="8482" y="600"/>
                </a:cubicBezTo>
                <a:close/>
                <a:moveTo>
                  <a:pt x="11713" y="1861"/>
                </a:moveTo>
                <a:lnTo>
                  <a:pt x="12532" y="4432"/>
                </a:lnTo>
                <a:cubicBezTo>
                  <a:pt x="12532" y="4432"/>
                  <a:pt x="12532" y="4489"/>
                  <a:pt x="12479" y="4489"/>
                </a:cubicBezTo>
                <a:lnTo>
                  <a:pt x="8482" y="5036"/>
                </a:lnTo>
                <a:lnTo>
                  <a:pt x="4488" y="4489"/>
                </a:lnTo>
                <a:lnTo>
                  <a:pt x="4488" y="4432"/>
                </a:lnTo>
                <a:lnTo>
                  <a:pt x="5255" y="1861"/>
                </a:lnTo>
                <a:close/>
                <a:moveTo>
                  <a:pt x="4707" y="5089"/>
                </a:moveTo>
                <a:lnTo>
                  <a:pt x="5802" y="5255"/>
                </a:lnTo>
                <a:lnTo>
                  <a:pt x="5474" y="5745"/>
                </a:lnTo>
                <a:lnTo>
                  <a:pt x="4707" y="6131"/>
                </a:lnTo>
                <a:lnTo>
                  <a:pt x="4707" y="6074"/>
                </a:lnTo>
                <a:lnTo>
                  <a:pt x="4707" y="5089"/>
                </a:lnTo>
                <a:close/>
                <a:moveTo>
                  <a:pt x="12260" y="5089"/>
                </a:moveTo>
                <a:lnTo>
                  <a:pt x="12260" y="6074"/>
                </a:lnTo>
                <a:lnTo>
                  <a:pt x="12260" y="6131"/>
                </a:lnTo>
                <a:lnTo>
                  <a:pt x="11547" y="5745"/>
                </a:lnTo>
                <a:lnTo>
                  <a:pt x="11218" y="5255"/>
                </a:lnTo>
                <a:lnTo>
                  <a:pt x="12260" y="5089"/>
                </a:lnTo>
                <a:close/>
                <a:moveTo>
                  <a:pt x="10562" y="5364"/>
                </a:moveTo>
                <a:lnTo>
                  <a:pt x="11056" y="6131"/>
                </a:lnTo>
                <a:lnTo>
                  <a:pt x="11166" y="6240"/>
                </a:lnTo>
                <a:lnTo>
                  <a:pt x="11985" y="6621"/>
                </a:lnTo>
                <a:cubicBezTo>
                  <a:pt x="12094" y="6678"/>
                  <a:pt x="12151" y="6678"/>
                  <a:pt x="12260" y="6731"/>
                </a:cubicBezTo>
                <a:lnTo>
                  <a:pt x="12260" y="7225"/>
                </a:lnTo>
                <a:lnTo>
                  <a:pt x="12260" y="7278"/>
                </a:lnTo>
                <a:lnTo>
                  <a:pt x="11328" y="7278"/>
                </a:lnTo>
                <a:lnTo>
                  <a:pt x="11328" y="6897"/>
                </a:lnTo>
                <a:cubicBezTo>
                  <a:pt x="11328" y="6731"/>
                  <a:pt x="11166" y="6621"/>
                  <a:pt x="10999" y="6621"/>
                </a:cubicBezTo>
                <a:lnTo>
                  <a:pt x="9138" y="6621"/>
                </a:lnTo>
                <a:cubicBezTo>
                  <a:pt x="8976" y="6621"/>
                  <a:pt x="8810" y="6731"/>
                  <a:pt x="8810" y="6897"/>
                </a:cubicBezTo>
                <a:lnTo>
                  <a:pt x="8810" y="7006"/>
                </a:lnTo>
                <a:cubicBezTo>
                  <a:pt x="8701" y="6949"/>
                  <a:pt x="8591" y="6949"/>
                  <a:pt x="8482" y="6949"/>
                </a:cubicBezTo>
                <a:cubicBezTo>
                  <a:pt x="8372" y="6949"/>
                  <a:pt x="8263" y="6949"/>
                  <a:pt x="8153" y="7006"/>
                </a:cubicBezTo>
                <a:lnTo>
                  <a:pt x="8153" y="6897"/>
                </a:lnTo>
                <a:cubicBezTo>
                  <a:pt x="8153" y="6731"/>
                  <a:pt x="8044" y="6621"/>
                  <a:pt x="7882" y="6621"/>
                </a:cubicBezTo>
                <a:lnTo>
                  <a:pt x="5964" y="6621"/>
                </a:lnTo>
                <a:cubicBezTo>
                  <a:pt x="5802" y="6621"/>
                  <a:pt x="5692" y="6731"/>
                  <a:pt x="5692" y="6897"/>
                </a:cubicBezTo>
                <a:lnTo>
                  <a:pt x="5692" y="7278"/>
                </a:lnTo>
                <a:lnTo>
                  <a:pt x="4707" y="7278"/>
                </a:lnTo>
                <a:lnTo>
                  <a:pt x="4707" y="7225"/>
                </a:lnTo>
                <a:lnTo>
                  <a:pt x="4707" y="6731"/>
                </a:lnTo>
                <a:cubicBezTo>
                  <a:pt x="4817" y="6731"/>
                  <a:pt x="4926" y="6678"/>
                  <a:pt x="4979" y="6621"/>
                </a:cubicBezTo>
                <a:lnTo>
                  <a:pt x="5802" y="6240"/>
                </a:lnTo>
                <a:cubicBezTo>
                  <a:pt x="5854" y="6240"/>
                  <a:pt x="5854" y="6183"/>
                  <a:pt x="5911" y="6131"/>
                </a:cubicBezTo>
                <a:lnTo>
                  <a:pt x="6402" y="5364"/>
                </a:lnTo>
                <a:lnTo>
                  <a:pt x="8429" y="5636"/>
                </a:lnTo>
                <a:lnTo>
                  <a:pt x="8539" y="5636"/>
                </a:lnTo>
                <a:lnTo>
                  <a:pt x="10562" y="5364"/>
                </a:lnTo>
                <a:close/>
                <a:moveTo>
                  <a:pt x="14450" y="7554"/>
                </a:moveTo>
                <a:cubicBezTo>
                  <a:pt x="14669" y="7554"/>
                  <a:pt x="14778" y="7663"/>
                  <a:pt x="14778" y="7882"/>
                </a:cubicBezTo>
                <a:lnTo>
                  <a:pt x="14778" y="9467"/>
                </a:lnTo>
                <a:lnTo>
                  <a:pt x="14121" y="9467"/>
                </a:lnTo>
                <a:lnTo>
                  <a:pt x="14121" y="7882"/>
                </a:lnTo>
                <a:cubicBezTo>
                  <a:pt x="14121" y="7663"/>
                  <a:pt x="14283" y="7554"/>
                  <a:pt x="14450" y="7554"/>
                </a:cubicBezTo>
                <a:close/>
                <a:moveTo>
                  <a:pt x="10728" y="7225"/>
                </a:moveTo>
                <a:lnTo>
                  <a:pt x="10728" y="7882"/>
                </a:lnTo>
                <a:cubicBezTo>
                  <a:pt x="10728" y="8044"/>
                  <a:pt x="10837" y="8154"/>
                  <a:pt x="10999" y="8154"/>
                </a:cubicBezTo>
                <a:cubicBezTo>
                  <a:pt x="11166" y="8154"/>
                  <a:pt x="11328" y="8044"/>
                  <a:pt x="11328" y="7882"/>
                </a:cubicBezTo>
                <a:lnTo>
                  <a:pt x="11328" y="7825"/>
                </a:lnTo>
                <a:lnTo>
                  <a:pt x="12260" y="7825"/>
                </a:lnTo>
                <a:cubicBezTo>
                  <a:pt x="12042" y="10181"/>
                  <a:pt x="10400" y="11985"/>
                  <a:pt x="8482" y="11985"/>
                </a:cubicBezTo>
                <a:cubicBezTo>
                  <a:pt x="6568" y="11985"/>
                  <a:pt x="4979" y="10181"/>
                  <a:pt x="4707" y="7825"/>
                </a:cubicBezTo>
                <a:lnTo>
                  <a:pt x="5692" y="7825"/>
                </a:lnTo>
                <a:lnTo>
                  <a:pt x="5692" y="7882"/>
                </a:lnTo>
                <a:cubicBezTo>
                  <a:pt x="5692" y="8044"/>
                  <a:pt x="5802" y="8154"/>
                  <a:pt x="5964" y="8154"/>
                </a:cubicBezTo>
                <a:cubicBezTo>
                  <a:pt x="6130" y="8154"/>
                  <a:pt x="6292" y="8044"/>
                  <a:pt x="6292" y="7882"/>
                </a:cubicBezTo>
                <a:lnTo>
                  <a:pt x="6292" y="7225"/>
                </a:lnTo>
                <a:lnTo>
                  <a:pt x="6621" y="7225"/>
                </a:lnTo>
                <a:lnTo>
                  <a:pt x="6621" y="7554"/>
                </a:lnTo>
                <a:cubicBezTo>
                  <a:pt x="6621" y="7716"/>
                  <a:pt x="6730" y="7825"/>
                  <a:pt x="6897" y="7825"/>
                </a:cubicBezTo>
                <a:cubicBezTo>
                  <a:pt x="7059" y="7825"/>
                  <a:pt x="7225" y="7716"/>
                  <a:pt x="7225" y="7554"/>
                </a:cubicBezTo>
                <a:lnTo>
                  <a:pt x="7225" y="7225"/>
                </a:lnTo>
                <a:lnTo>
                  <a:pt x="7553" y="7225"/>
                </a:lnTo>
                <a:lnTo>
                  <a:pt x="7553" y="7882"/>
                </a:lnTo>
                <a:cubicBezTo>
                  <a:pt x="7553" y="8044"/>
                  <a:pt x="7715" y="8154"/>
                  <a:pt x="7882" y="8154"/>
                </a:cubicBezTo>
                <a:cubicBezTo>
                  <a:pt x="8044" y="8154"/>
                  <a:pt x="8153" y="8044"/>
                  <a:pt x="8153" y="7882"/>
                </a:cubicBezTo>
                <a:cubicBezTo>
                  <a:pt x="8153" y="7663"/>
                  <a:pt x="8320" y="7554"/>
                  <a:pt x="8482" y="7554"/>
                </a:cubicBezTo>
                <a:cubicBezTo>
                  <a:pt x="8648" y="7554"/>
                  <a:pt x="8810" y="7663"/>
                  <a:pt x="8810" y="7882"/>
                </a:cubicBezTo>
                <a:cubicBezTo>
                  <a:pt x="8810" y="8044"/>
                  <a:pt x="8976" y="8154"/>
                  <a:pt x="9138" y="8154"/>
                </a:cubicBezTo>
                <a:cubicBezTo>
                  <a:pt x="9305" y="8154"/>
                  <a:pt x="9414" y="8044"/>
                  <a:pt x="9414" y="7882"/>
                </a:cubicBezTo>
                <a:lnTo>
                  <a:pt x="9414" y="7225"/>
                </a:lnTo>
                <a:lnTo>
                  <a:pt x="9743" y="7225"/>
                </a:lnTo>
                <a:lnTo>
                  <a:pt x="9743" y="7554"/>
                </a:lnTo>
                <a:cubicBezTo>
                  <a:pt x="9743" y="7716"/>
                  <a:pt x="9905" y="7825"/>
                  <a:pt x="10071" y="7825"/>
                </a:cubicBezTo>
                <a:cubicBezTo>
                  <a:pt x="10233" y="7825"/>
                  <a:pt x="10343" y="7716"/>
                  <a:pt x="10343" y="7554"/>
                </a:cubicBezTo>
                <a:lnTo>
                  <a:pt x="10343" y="7225"/>
                </a:lnTo>
                <a:close/>
                <a:moveTo>
                  <a:pt x="7006" y="12261"/>
                </a:moveTo>
                <a:lnTo>
                  <a:pt x="7006" y="12261"/>
                </a:lnTo>
                <a:cubicBezTo>
                  <a:pt x="7444" y="12480"/>
                  <a:pt x="7991" y="12589"/>
                  <a:pt x="8482" y="12589"/>
                </a:cubicBezTo>
                <a:cubicBezTo>
                  <a:pt x="9029" y="12589"/>
                  <a:pt x="9524" y="12480"/>
                  <a:pt x="9962" y="12261"/>
                </a:cubicBezTo>
                <a:lnTo>
                  <a:pt x="9962" y="12261"/>
                </a:lnTo>
                <a:lnTo>
                  <a:pt x="8482" y="13736"/>
                </a:lnTo>
                <a:lnTo>
                  <a:pt x="7006" y="12261"/>
                </a:lnTo>
                <a:close/>
                <a:moveTo>
                  <a:pt x="5911" y="12042"/>
                </a:moveTo>
                <a:lnTo>
                  <a:pt x="7991" y="14065"/>
                </a:lnTo>
                <a:cubicBezTo>
                  <a:pt x="7663" y="14231"/>
                  <a:pt x="7168" y="14503"/>
                  <a:pt x="6678" y="14941"/>
                </a:cubicBezTo>
                <a:lnTo>
                  <a:pt x="5526" y="12642"/>
                </a:lnTo>
                <a:cubicBezTo>
                  <a:pt x="5474" y="12480"/>
                  <a:pt x="5526" y="12313"/>
                  <a:pt x="5636" y="12204"/>
                </a:cubicBezTo>
                <a:lnTo>
                  <a:pt x="5911" y="12042"/>
                </a:lnTo>
                <a:close/>
                <a:moveTo>
                  <a:pt x="11056" y="12042"/>
                </a:moveTo>
                <a:lnTo>
                  <a:pt x="11328" y="12204"/>
                </a:lnTo>
                <a:cubicBezTo>
                  <a:pt x="11437" y="12313"/>
                  <a:pt x="11494" y="12480"/>
                  <a:pt x="11437" y="12642"/>
                </a:cubicBezTo>
                <a:lnTo>
                  <a:pt x="10290" y="14941"/>
                </a:lnTo>
                <a:cubicBezTo>
                  <a:pt x="9795" y="14503"/>
                  <a:pt x="9305" y="14231"/>
                  <a:pt x="9029" y="14065"/>
                </a:cubicBezTo>
                <a:lnTo>
                  <a:pt x="11056" y="12042"/>
                </a:lnTo>
                <a:close/>
                <a:moveTo>
                  <a:pt x="8482" y="14450"/>
                </a:moveTo>
                <a:cubicBezTo>
                  <a:pt x="8539" y="14503"/>
                  <a:pt x="8701" y="14560"/>
                  <a:pt x="8810" y="14612"/>
                </a:cubicBezTo>
                <a:lnTo>
                  <a:pt x="8810" y="15107"/>
                </a:lnTo>
                <a:lnTo>
                  <a:pt x="8153" y="15107"/>
                </a:lnTo>
                <a:lnTo>
                  <a:pt x="8153" y="14612"/>
                </a:lnTo>
                <a:cubicBezTo>
                  <a:pt x="8320" y="14560"/>
                  <a:pt x="8429" y="14503"/>
                  <a:pt x="8482" y="14450"/>
                </a:cubicBezTo>
                <a:close/>
                <a:moveTo>
                  <a:pt x="5036" y="12970"/>
                </a:moveTo>
                <a:cubicBezTo>
                  <a:pt x="5255" y="13408"/>
                  <a:pt x="5583" y="14012"/>
                  <a:pt x="5854" y="14560"/>
                </a:cubicBezTo>
                <a:lnTo>
                  <a:pt x="6292" y="15488"/>
                </a:lnTo>
                <a:cubicBezTo>
                  <a:pt x="6349" y="15597"/>
                  <a:pt x="6402" y="15707"/>
                  <a:pt x="6568" y="15707"/>
                </a:cubicBezTo>
                <a:lnTo>
                  <a:pt x="6621" y="15707"/>
                </a:lnTo>
                <a:cubicBezTo>
                  <a:pt x="6678" y="15707"/>
                  <a:pt x="6730" y="15707"/>
                  <a:pt x="6787" y="15654"/>
                </a:cubicBezTo>
                <a:cubicBezTo>
                  <a:pt x="7059" y="15378"/>
                  <a:pt x="7334" y="15159"/>
                  <a:pt x="7553" y="14997"/>
                </a:cubicBezTo>
                <a:lnTo>
                  <a:pt x="7553" y="15107"/>
                </a:lnTo>
                <a:cubicBezTo>
                  <a:pt x="7553" y="15326"/>
                  <a:pt x="7663" y="15488"/>
                  <a:pt x="7825" y="15597"/>
                </a:cubicBezTo>
                <a:lnTo>
                  <a:pt x="7715" y="16639"/>
                </a:lnTo>
                <a:cubicBezTo>
                  <a:pt x="6021" y="16254"/>
                  <a:pt x="4760" y="14831"/>
                  <a:pt x="4707" y="13027"/>
                </a:cubicBezTo>
                <a:lnTo>
                  <a:pt x="5036" y="12970"/>
                </a:lnTo>
                <a:close/>
                <a:moveTo>
                  <a:pt x="11932" y="12970"/>
                </a:moveTo>
                <a:lnTo>
                  <a:pt x="12260" y="13027"/>
                </a:lnTo>
                <a:cubicBezTo>
                  <a:pt x="12204" y="14831"/>
                  <a:pt x="10947" y="16254"/>
                  <a:pt x="9248" y="16639"/>
                </a:cubicBezTo>
                <a:lnTo>
                  <a:pt x="9138" y="15597"/>
                </a:lnTo>
                <a:cubicBezTo>
                  <a:pt x="9305" y="15488"/>
                  <a:pt x="9414" y="15326"/>
                  <a:pt x="9414" y="15107"/>
                </a:cubicBezTo>
                <a:lnTo>
                  <a:pt x="9414" y="14997"/>
                </a:lnTo>
                <a:cubicBezTo>
                  <a:pt x="9633" y="15159"/>
                  <a:pt x="9905" y="15378"/>
                  <a:pt x="10181" y="15654"/>
                </a:cubicBezTo>
                <a:cubicBezTo>
                  <a:pt x="10233" y="15707"/>
                  <a:pt x="10290" y="15707"/>
                  <a:pt x="10400" y="15707"/>
                </a:cubicBezTo>
                <a:lnTo>
                  <a:pt x="10452" y="15707"/>
                </a:lnTo>
                <a:cubicBezTo>
                  <a:pt x="10562" y="15707"/>
                  <a:pt x="10618" y="15597"/>
                  <a:pt x="10671" y="15488"/>
                </a:cubicBezTo>
                <a:lnTo>
                  <a:pt x="11166" y="14560"/>
                </a:lnTo>
                <a:cubicBezTo>
                  <a:pt x="11385" y="14012"/>
                  <a:pt x="11713" y="13408"/>
                  <a:pt x="11932" y="12970"/>
                </a:cubicBezTo>
                <a:close/>
                <a:moveTo>
                  <a:pt x="8539" y="15707"/>
                </a:moveTo>
                <a:lnTo>
                  <a:pt x="8648" y="16692"/>
                </a:lnTo>
                <a:lnTo>
                  <a:pt x="8320" y="16692"/>
                </a:lnTo>
                <a:lnTo>
                  <a:pt x="8429" y="15707"/>
                </a:lnTo>
                <a:close/>
                <a:moveTo>
                  <a:pt x="12860" y="13189"/>
                </a:moveTo>
                <a:lnTo>
                  <a:pt x="14940" y="13736"/>
                </a:lnTo>
                <a:cubicBezTo>
                  <a:pt x="15763" y="13903"/>
                  <a:pt x="16363" y="14669"/>
                  <a:pt x="16363" y="15545"/>
                </a:cubicBezTo>
                <a:lnTo>
                  <a:pt x="16363" y="17296"/>
                </a:lnTo>
                <a:cubicBezTo>
                  <a:pt x="16363" y="17515"/>
                  <a:pt x="16201" y="17625"/>
                  <a:pt x="16035" y="17625"/>
                </a:cubicBezTo>
                <a:lnTo>
                  <a:pt x="14121" y="17625"/>
                </a:lnTo>
                <a:lnTo>
                  <a:pt x="14121" y="16692"/>
                </a:lnTo>
                <a:cubicBezTo>
                  <a:pt x="14121" y="16530"/>
                  <a:pt x="14012" y="16364"/>
                  <a:pt x="13846" y="16364"/>
                </a:cubicBezTo>
                <a:cubicBezTo>
                  <a:pt x="13684" y="16364"/>
                  <a:pt x="13517" y="16530"/>
                  <a:pt x="13517" y="16692"/>
                </a:cubicBezTo>
                <a:lnTo>
                  <a:pt x="13517" y="17625"/>
                </a:lnTo>
                <a:lnTo>
                  <a:pt x="3446" y="17625"/>
                </a:lnTo>
                <a:lnTo>
                  <a:pt x="3446" y="16692"/>
                </a:lnTo>
                <a:cubicBezTo>
                  <a:pt x="3446" y="16530"/>
                  <a:pt x="3284" y="16364"/>
                  <a:pt x="3118" y="16364"/>
                </a:cubicBezTo>
                <a:cubicBezTo>
                  <a:pt x="2956" y="16364"/>
                  <a:pt x="2846" y="16530"/>
                  <a:pt x="2846" y="16692"/>
                </a:cubicBezTo>
                <a:lnTo>
                  <a:pt x="2846" y="17625"/>
                </a:lnTo>
                <a:lnTo>
                  <a:pt x="928" y="17625"/>
                </a:lnTo>
                <a:cubicBezTo>
                  <a:pt x="766" y="17625"/>
                  <a:pt x="600" y="17515"/>
                  <a:pt x="600" y="17296"/>
                </a:cubicBezTo>
                <a:lnTo>
                  <a:pt x="600" y="15545"/>
                </a:lnTo>
                <a:cubicBezTo>
                  <a:pt x="600" y="14669"/>
                  <a:pt x="1204" y="13903"/>
                  <a:pt x="2023" y="13736"/>
                </a:cubicBezTo>
                <a:lnTo>
                  <a:pt x="4103" y="13189"/>
                </a:lnTo>
                <a:cubicBezTo>
                  <a:pt x="4269" y="15488"/>
                  <a:pt x="6183" y="17296"/>
                  <a:pt x="8482" y="17296"/>
                </a:cubicBezTo>
                <a:cubicBezTo>
                  <a:pt x="10780" y="17296"/>
                  <a:pt x="12698" y="15488"/>
                  <a:pt x="12860" y="13189"/>
                </a:cubicBezTo>
                <a:close/>
                <a:moveTo>
                  <a:pt x="8482" y="1"/>
                </a:moveTo>
                <a:cubicBezTo>
                  <a:pt x="7991" y="1"/>
                  <a:pt x="7553" y="438"/>
                  <a:pt x="7553" y="929"/>
                </a:cubicBezTo>
                <a:cubicBezTo>
                  <a:pt x="7553" y="1038"/>
                  <a:pt x="7606" y="1148"/>
                  <a:pt x="7606" y="1257"/>
                </a:cubicBezTo>
                <a:lnTo>
                  <a:pt x="1585" y="1257"/>
                </a:lnTo>
                <a:cubicBezTo>
                  <a:pt x="1423" y="1257"/>
                  <a:pt x="1257" y="1424"/>
                  <a:pt x="1257" y="1586"/>
                </a:cubicBezTo>
                <a:cubicBezTo>
                  <a:pt x="1257" y="1752"/>
                  <a:pt x="1423" y="1861"/>
                  <a:pt x="1585" y="1861"/>
                </a:cubicBezTo>
                <a:lnTo>
                  <a:pt x="4650" y="1861"/>
                </a:lnTo>
                <a:lnTo>
                  <a:pt x="3884" y="4270"/>
                </a:lnTo>
                <a:cubicBezTo>
                  <a:pt x="3832" y="4432"/>
                  <a:pt x="3884" y="4651"/>
                  <a:pt x="3994" y="4760"/>
                </a:cubicBezTo>
                <a:cubicBezTo>
                  <a:pt x="3994" y="4870"/>
                  <a:pt x="4050" y="4870"/>
                  <a:pt x="4103" y="4927"/>
                </a:cubicBezTo>
                <a:lnTo>
                  <a:pt x="4103" y="5036"/>
                </a:lnTo>
                <a:lnTo>
                  <a:pt x="4103" y="6074"/>
                </a:lnTo>
                <a:cubicBezTo>
                  <a:pt x="4103" y="6183"/>
                  <a:pt x="4103" y="6293"/>
                  <a:pt x="4160" y="6350"/>
                </a:cubicBezTo>
                <a:cubicBezTo>
                  <a:pt x="4103" y="6621"/>
                  <a:pt x="4103" y="6949"/>
                  <a:pt x="4103" y="7225"/>
                </a:cubicBezTo>
                <a:cubicBezTo>
                  <a:pt x="4103" y="8920"/>
                  <a:pt x="4760" y="10452"/>
                  <a:pt x="5802" y="11438"/>
                </a:cubicBezTo>
                <a:lnTo>
                  <a:pt x="5307" y="11713"/>
                </a:lnTo>
                <a:cubicBezTo>
                  <a:pt x="5088" y="11875"/>
                  <a:pt x="4926" y="12094"/>
                  <a:pt x="4926" y="12370"/>
                </a:cubicBezTo>
                <a:lnTo>
                  <a:pt x="1914" y="13137"/>
                </a:lnTo>
                <a:cubicBezTo>
                  <a:pt x="766" y="13408"/>
                  <a:pt x="0" y="14393"/>
                  <a:pt x="0" y="15545"/>
                </a:cubicBezTo>
                <a:lnTo>
                  <a:pt x="0" y="17296"/>
                </a:lnTo>
                <a:cubicBezTo>
                  <a:pt x="0" y="17787"/>
                  <a:pt x="438" y="18225"/>
                  <a:pt x="928" y="18225"/>
                </a:cubicBezTo>
                <a:lnTo>
                  <a:pt x="16035" y="18225"/>
                </a:lnTo>
                <a:cubicBezTo>
                  <a:pt x="16530" y="18225"/>
                  <a:pt x="16968" y="17787"/>
                  <a:pt x="16968" y="17296"/>
                </a:cubicBezTo>
                <a:lnTo>
                  <a:pt x="16968" y="15545"/>
                </a:lnTo>
                <a:cubicBezTo>
                  <a:pt x="16968" y="14393"/>
                  <a:pt x="16201" y="13408"/>
                  <a:pt x="15050" y="13137"/>
                </a:cubicBezTo>
                <a:lnTo>
                  <a:pt x="12042" y="12370"/>
                </a:lnTo>
                <a:cubicBezTo>
                  <a:pt x="12042" y="12094"/>
                  <a:pt x="11875" y="11875"/>
                  <a:pt x="11656" y="11713"/>
                </a:cubicBezTo>
                <a:lnTo>
                  <a:pt x="11218" y="11438"/>
                </a:lnTo>
                <a:cubicBezTo>
                  <a:pt x="12204" y="10452"/>
                  <a:pt x="12860" y="8920"/>
                  <a:pt x="12860" y="7225"/>
                </a:cubicBezTo>
                <a:cubicBezTo>
                  <a:pt x="12860" y="7006"/>
                  <a:pt x="12860" y="6731"/>
                  <a:pt x="12808" y="6402"/>
                </a:cubicBezTo>
                <a:cubicBezTo>
                  <a:pt x="12860" y="6293"/>
                  <a:pt x="12860" y="6183"/>
                  <a:pt x="12860" y="6074"/>
                </a:cubicBezTo>
                <a:lnTo>
                  <a:pt x="12860" y="5036"/>
                </a:lnTo>
                <a:lnTo>
                  <a:pt x="12860" y="4927"/>
                </a:lnTo>
                <a:cubicBezTo>
                  <a:pt x="12917" y="4870"/>
                  <a:pt x="12970" y="4870"/>
                  <a:pt x="13027" y="4760"/>
                </a:cubicBezTo>
                <a:cubicBezTo>
                  <a:pt x="13079" y="4651"/>
                  <a:pt x="13136" y="4432"/>
                  <a:pt x="13079" y="4270"/>
                </a:cubicBezTo>
                <a:lnTo>
                  <a:pt x="12313" y="1861"/>
                </a:lnTo>
                <a:lnTo>
                  <a:pt x="14174" y="1861"/>
                </a:lnTo>
                <a:lnTo>
                  <a:pt x="14174" y="7006"/>
                </a:lnTo>
                <a:cubicBezTo>
                  <a:pt x="13793" y="7116"/>
                  <a:pt x="13517" y="7444"/>
                  <a:pt x="13517" y="7882"/>
                </a:cubicBezTo>
                <a:lnTo>
                  <a:pt x="13517" y="9743"/>
                </a:lnTo>
                <a:cubicBezTo>
                  <a:pt x="13517" y="9905"/>
                  <a:pt x="13684" y="10071"/>
                  <a:pt x="13846" y="10071"/>
                </a:cubicBezTo>
                <a:lnTo>
                  <a:pt x="15107" y="10071"/>
                </a:lnTo>
                <a:cubicBezTo>
                  <a:pt x="15269" y="10071"/>
                  <a:pt x="15378" y="9905"/>
                  <a:pt x="15378" y="9743"/>
                </a:cubicBezTo>
                <a:lnTo>
                  <a:pt x="15378" y="7882"/>
                </a:lnTo>
                <a:cubicBezTo>
                  <a:pt x="15378" y="7444"/>
                  <a:pt x="15107" y="7116"/>
                  <a:pt x="14778" y="7006"/>
                </a:cubicBezTo>
                <a:lnTo>
                  <a:pt x="14778" y="1861"/>
                </a:lnTo>
                <a:lnTo>
                  <a:pt x="15435" y="1861"/>
                </a:lnTo>
                <a:cubicBezTo>
                  <a:pt x="15597" y="1861"/>
                  <a:pt x="15706" y="1752"/>
                  <a:pt x="15706" y="1586"/>
                </a:cubicBezTo>
                <a:cubicBezTo>
                  <a:pt x="15706" y="1424"/>
                  <a:pt x="15597" y="1257"/>
                  <a:pt x="15435" y="1257"/>
                </a:cubicBezTo>
                <a:lnTo>
                  <a:pt x="9357" y="1257"/>
                </a:lnTo>
                <a:cubicBezTo>
                  <a:pt x="9414" y="1148"/>
                  <a:pt x="9414" y="1038"/>
                  <a:pt x="9414" y="929"/>
                </a:cubicBezTo>
                <a:cubicBezTo>
                  <a:pt x="9414" y="438"/>
                  <a:pt x="8976" y="1"/>
                  <a:pt x="8482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4" name="Google Shape;854;p65"/>
          <p:cNvSpPr/>
          <p:nvPr/>
        </p:nvSpPr>
        <p:spPr>
          <a:xfrm>
            <a:off x="6449101" y="2720732"/>
            <a:ext cx="78017" cy="22961"/>
          </a:xfrm>
          <a:custGeom>
            <a:avLst/>
            <a:gdLst/>
            <a:ahLst/>
            <a:cxnLst/>
            <a:rect l="l" t="t" r="r" b="b"/>
            <a:pathLst>
              <a:path w="1862" h="548" extrusionOk="0">
                <a:moveTo>
                  <a:pt x="329" y="1"/>
                </a:moveTo>
                <a:cubicBezTo>
                  <a:pt x="162" y="1"/>
                  <a:pt x="0" y="110"/>
                  <a:pt x="0" y="276"/>
                </a:cubicBezTo>
                <a:cubicBezTo>
                  <a:pt x="0" y="438"/>
                  <a:pt x="162" y="548"/>
                  <a:pt x="329" y="548"/>
                </a:cubicBezTo>
                <a:lnTo>
                  <a:pt x="1585" y="548"/>
                </a:lnTo>
                <a:cubicBezTo>
                  <a:pt x="1752" y="548"/>
                  <a:pt x="1861" y="438"/>
                  <a:pt x="1861" y="276"/>
                </a:cubicBezTo>
                <a:cubicBezTo>
                  <a:pt x="1861" y="110"/>
                  <a:pt x="1752" y="1"/>
                  <a:pt x="1585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497E125-F3E6-730A-5B1E-6B05F277FD14}"/>
              </a:ext>
            </a:extLst>
          </p:cNvPr>
          <p:cNvGrpSpPr/>
          <p:nvPr/>
        </p:nvGrpSpPr>
        <p:grpSpPr>
          <a:xfrm>
            <a:off x="2039033" y="3624291"/>
            <a:ext cx="763795" cy="722524"/>
            <a:chOff x="2039033" y="3624291"/>
            <a:chExt cx="763795" cy="722524"/>
          </a:xfrm>
          <a:solidFill>
            <a:srgbClr val="2A2828"/>
          </a:solidFill>
        </p:grpSpPr>
        <p:sp>
          <p:nvSpPr>
            <p:cNvPr id="855" name="Google Shape;855;p65"/>
            <p:cNvSpPr/>
            <p:nvPr/>
          </p:nvSpPr>
          <p:spPr>
            <a:xfrm>
              <a:off x="2039033" y="3624291"/>
              <a:ext cx="763795" cy="722524"/>
            </a:xfrm>
            <a:custGeom>
              <a:avLst/>
              <a:gdLst/>
              <a:ahLst/>
              <a:cxnLst/>
              <a:rect l="l" t="t" r="r" b="b"/>
              <a:pathLst>
                <a:path w="18229" h="17244" extrusionOk="0">
                  <a:moveTo>
                    <a:pt x="4107" y="876"/>
                  </a:moveTo>
                  <a:cubicBezTo>
                    <a:pt x="4436" y="876"/>
                    <a:pt x="4764" y="1152"/>
                    <a:pt x="4764" y="1533"/>
                  </a:cubicBezTo>
                  <a:lnTo>
                    <a:pt x="4764" y="1861"/>
                  </a:lnTo>
                  <a:cubicBezTo>
                    <a:pt x="4620" y="1873"/>
                    <a:pt x="4455" y="1880"/>
                    <a:pt x="4280" y="1880"/>
                  </a:cubicBezTo>
                  <a:cubicBezTo>
                    <a:pt x="3586" y="1880"/>
                    <a:pt x="2713" y="1773"/>
                    <a:pt x="2189" y="1424"/>
                  </a:cubicBezTo>
                  <a:cubicBezTo>
                    <a:pt x="2246" y="1095"/>
                    <a:pt x="2518" y="876"/>
                    <a:pt x="2846" y="876"/>
                  </a:cubicBezTo>
                  <a:close/>
                  <a:moveTo>
                    <a:pt x="9143" y="548"/>
                  </a:moveTo>
                  <a:cubicBezTo>
                    <a:pt x="9909" y="548"/>
                    <a:pt x="10566" y="1152"/>
                    <a:pt x="10675" y="1861"/>
                  </a:cubicBezTo>
                  <a:cubicBezTo>
                    <a:pt x="10620" y="1861"/>
                    <a:pt x="10124" y="1931"/>
                    <a:pt x="9511" y="1931"/>
                  </a:cubicBezTo>
                  <a:cubicBezTo>
                    <a:pt x="8904" y="1931"/>
                    <a:pt x="8182" y="1863"/>
                    <a:pt x="7663" y="1590"/>
                  </a:cubicBezTo>
                  <a:cubicBezTo>
                    <a:pt x="7882" y="986"/>
                    <a:pt x="8429" y="548"/>
                    <a:pt x="9143" y="548"/>
                  </a:cubicBezTo>
                  <a:close/>
                  <a:moveTo>
                    <a:pt x="2189" y="2080"/>
                  </a:moveTo>
                  <a:cubicBezTo>
                    <a:pt x="2575" y="2299"/>
                    <a:pt x="3122" y="2409"/>
                    <a:pt x="3779" y="2466"/>
                  </a:cubicBezTo>
                  <a:lnTo>
                    <a:pt x="4764" y="2466"/>
                  </a:lnTo>
                  <a:cubicBezTo>
                    <a:pt x="4764" y="3341"/>
                    <a:pt x="4160" y="4051"/>
                    <a:pt x="3450" y="4051"/>
                  </a:cubicBezTo>
                  <a:cubicBezTo>
                    <a:pt x="2737" y="4051"/>
                    <a:pt x="2189" y="3341"/>
                    <a:pt x="2189" y="2466"/>
                  </a:cubicBezTo>
                  <a:lnTo>
                    <a:pt x="2189" y="2080"/>
                  </a:lnTo>
                  <a:close/>
                  <a:moveTo>
                    <a:pt x="7829" y="2299"/>
                  </a:moveTo>
                  <a:cubicBezTo>
                    <a:pt x="8429" y="2466"/>
                    <a:pt x="9086" y="2518"/>
                    <a:pt x="9633" y="2518"/>
                  </a:cubicBezTo>
                  <a:lnTo>
                    <a:pt x="10399" y="2518"/>
                  </a:lnTo>
                  <a:cubicBezTo>
                    <a:pt x="10399" y="3341"/>
                    <a:pt x="9799" y="4051"/>
                    <a:pt x="9143" y="4051"/>
                  </a:cubicBezTo>
                  <a:cubicBezTo>
                    <a:pt x="8429" y="4051"/>
                    <a:pt x="7829" y="3341"/>
                    <a:pt x="7829" y="2466"/>
                  </a:cubicBezTo>
                  <a:lnTo>
                    <a:pt x="7829" y="2299"/>
                  </a:lnTo>
                  <a:close/>
                  <a:moveTo>
                    <a:pt x="15106" y="876"/>
                  </a:moveTo>
                  <a:cubicBezTo>
                    <a:pt x="15654" y="876"/>
                    <a:pt x="16092" y="1314"/>
                    <a:pt x="16092" y="1861"/>
                  </a:cubicBezTo>
                  <a:lnTo>
                    <a:pt x="16092" y="2466"/>
                  </a:lnTo>
                  <a:cubicBezTo>
                    <a:pt x="16092" y="3341"/>
                    <a:pt x="15492" y="4051"/>
                    <a:pt x="14778" y="4051"/>
                  </a:cubicBezTo>
                  <a:cubicBezTo>
                    <a:pt x="14069" y="4051"/>
                    <a:pt x="13521" y="3341"/>
                    <a:pt x="13521" y="2466"/>
                  </a:cubicBezTo>
                  <a:lnTo>
                    <a:pt x="13521" y="1861"/>
                  </a:lnTo>
                  <a:cubicBezTo>
                    <a:pt x="13521" y="1314"/>
                    <a:pt x="13959" y="876"/>
                    <a:pt x="14450" y="876"/>
                  </a:cubicBezTo>
                  <a:close/>
                  <a:moveTo>
                    <a:pt x="7444" y="3503"/>
                  </a:moveTo>
                  <a:cubicBezTo>
                    <a:pt x="7553" y="3722"/>
                    <a:pt x="7720" y="3941"/>
                    <a:pt x="7882" y="4108"/>
                  </a:cubicBezTo>
                  <a:lnTo>
                    <a:pt x="7882" y="4217"/>
                  </a:lnTo>
                  <a:cubicBezTo>
                    <a:pt x="7882" y="4379"/>
                    <a:pt x="7772" y="4489"/>
                    <a:pt x="7663" y="4546"/>
                  </a:cubicBezTo>
                  <a:lnTo>
                    <a:pt x="7063" y="4765"/>
                  </a:lnTo>
                  <a:cubicBezTo>
                    <a:pt x="6896" y="4655"/>
                    <a:pt x="6734" y="4436"/>
                    <a:pt x="6677" y="4270"/>
                  </a:cubicBezTo>
                  <a:cubicBezTo>
                    <a:pt x="7063" y="4160"/>
                    <a:pt x="7334" y="3889"/>
                    <a:pt x="7444" y="3503"/>
                  </a:cubicBezTo>
                  <a:close/>
                  <a:moveTo>
                    <a:pt x="10785" y="3503"/>
                  </a:moveTo>
                  <a:cubicBezTo>
                    <a:pt x="10894" y="3889"/>
                    <a:pt x="11223" y="4160"/>
                    <a:pt x="11551" y="4270"/>
                  </a:cubicBezTo>
                  <a:cubicBezTo>
                    <a:pt x="11494" y="4436"/>
                    <a:pt x="11385" y="4655"/>
                    <a:pt x="11166" y="4765"/>
                  </a:cubicBezTo>
                  <a:lnTo>
                    <a:pt x="10618" y="4546"/>
                  </a:lnTo>
                  <a:cubicBezTo>
                    <a:pt x="10456" y="4489"/>
                    <a:pt x="10347" y="4379"/>
                    <a:pt x="10347" y="4217"/>
                  </a:cubicBezTo>
                  <a:lnTo>
                    <a:pt x="10347" y="4108"/>
                  </a:lnTo>
                  <a:cubicBezTo>
                    <a:pt x="10509" y="3941"/>
                    <a:pt x="10675" y="3722"/>
                    <a:pt x="10785" y="3503"/>
                  </a:cubicBezTo>
                  <a:close/>
                  <a:moveTo>
                    <a:pt x="15492" y="4489"/>
                  </a:moveTo>
                  <a:cubicBezTo>
                    <a:pt x="15544" y="4655"/>
                    <a:pt x="15601" y="4817"/>
                    <a:pt x="15711" y="4927"/>
                  </a:cubicBezTo>
                  <a:cubicBezTo>
                    <a:pt x="15382" y="5255"/>
                    <a:pt x="14997" y="5474"/>
                    <a:pt x="14778" y="5583"/>
                  </a:cubicBezTo>
                  <a:cubicBezTo>
                    <a:pt x="14559" y="5474"/>
                    <a:pt x="14178" y="5255"/>
                    <a:pt x="13850" y="4927"/>
                  </a:cubicBezTo>
                  <a:cubicBezTo>
                    <a:pt x="13959" y="4817"/>
                    <a:pt x="14069" y="4655"/>
                    <a:pt x="14121" y="4489"/>
                  </a:cubicBezTo>
                  <a:cubicBezTo>
                    <a:pt x="14288" y="4598"/>
                    <a:pt x="14559" y="4655"/>
                    <a:pt x="14778" y="4655"/>
                  </a:cubicBezTo>
                  <a:cubicBezTo>
                    <a:pt x="15054" y="4655"/>
                    <a:pt x="15273" y="4598"/>
                    <a:pt x="15492" y="4489"/>
                  </a:cubicBezTo>
                  <a:close/>
                  <a:moveTo>
                    <a:pt x="4160" y="4489"/>
                  </a:moveTo>
                  <a:cubicBezTo>
                    <a:pt x="4217" y="4708"/>
                    <a:pt x="4379" y="4874"/>
                    <a:pt x="4545" y="5036"/>
                  </a:cubicBezTo>
                  <a:cubicBezTo>
                    <a:pt x="4379" y="5255"/>
                    <a:pt x="4050" y="5583"/>
                    <a:pt x="3779" y="5912"/>
                  </a:cubicBezTo>
                  <a:lnTo>
                    <a:pt x="3779" y="5312"/>
                  </a:lnTo>
                  <a:cubicBezTo>
                    <a:pt x="3779" y="5146"/>
                    <a:pt x="3612" y="5036"/>
                    <a:pt x="3450" y="5036"/>
                  </a:cubicBezTo>
                  <a:cubicBezTo>
                    <a:pt x="3284" y="5036"/>
                    <a:pt x="3175" y="5146"/>
                    <a:pt x="3175" y="5312"/>
                  </a:cubicBezTo>
                  <a:lnTo>
                    <a:pt x="3175" y="5912"/>
                  </a:lnTo>
                  <a:cubicBezTo>
                    <a:pt x="2846" y="5583"/>
                    <a:pt x="2518" y="5255"/>
                    <a:pt x="2356" y="5036"/>
                  </a:cubicBezTo>
                  <a:cubicBezTo>
                    <a:pt x="2575" y="4874"/>
                    <a:pt x="2684" y="4708"/>
                    <a:pt x="2794" y="4489"/>
                  </a:cubicBezTo>
                  <a:cubicBezTo>
                    <a:pt x="2956" y="4598"/>
                    <a:pt x="3231" y="4655"/>
                    <a:pt x="3450" y="4655"/>
                  </a:cubicBezTo>
                  <a:cubicBezTo>
                    <a:pt x="3722" y="4655"/>
                    <a:pt x="3941" y="4598"/>
                    <a:pt x="4160" y="4489"/>
                  </a:cubicBezTo>
                  <a:close/>
                  <a:moveTo>
                    <a:pt x="9799" y="4489"/>
                  </a:moveTo>
                  <a:cubicBezTo>
                    <a:pt x="9909" y="4708"/>
                    <a:pt x="10018" y="4874"/>
                    <a:pt x="10237" y="5036"/>
                  </a:cubicBezTo>
                  <a:cubicBezTo>
                    <a:pt x="10018" y="5364"/>
                    <a:pt x="9524" y="5859"/>
                    <a:pt x="9143" y="6188"/>
                  </a:cubicBezTo>
                  <a:cubicBezTo>
                    <a:pt x="8757" y="5859"/>
                    <a:pt x="8267" y="5364"/>
                    <a:pt x="8048" y="5036"/>
                  </a:cubicBezTo>
                  <a:cubicBezTo>
                    <a:pt x="8210" y="4874"/>
                    <a:pt x="8376" y="4708"/>
                    <a:pt x="8429" y="4489"/>
                  </a:cubicBezTo>
                  <a:cubicBezTo>
                    <a:pt x="8648" y="4598"/>
                    <a:pt x="8867" y="4655"/>
                    <a:pt x="9143" y="4655"/>
                  </a:cubicBezTo>
                  <a:cubicBezTo>
                    <a:pt x="9362" y="4655"/>
                    <a:pt x="9581" y="4598"/>
                    <a:pt x="9799" y="4489"/>
                  </a:cubicBezTo>
                  <a:close/>
                  <a:moveTo>
                    <a:pt x="5092" y="5202"/>
                  </a:moveTo>
                  <a:lnTo>
                    <a:pt x="5530" y="5364"/>
                  </a:lnTo>
                  <a:cubicBezTo>
                    <a:pt x="5802" y="5474"/>
                    <a:pt x="6021" y="5693"/>
                    <a:pt x="6021" y="5969"/>
                  </a:cubicBezTo>
                  <a:lnTo>
                    <a:pt x="6021" y="7225"/>
                  </a:lnTo>
                  <a:lnTo>
                    <a:pt x="5311" y="7225"/>
                  </a:lnTo>
                  <a:lnTo>
                    <a:pt x="5311" y="6897"/>
                  </a:lnTo>
                  <a:cubicBezTo>
                    <a:pt x="5311" y="6735"/>
                    <a:pt x="5202" y="6569"/>
                    <a:pt x="5035" y="6569"/>
                  </a:cubicBezTo>
                  <a:cubicBezTo>
                    <a:pt x="4873" y="6569"/>
                    <a:pt x="4764" y="6735"/>
                    <a:pt x="4764" y="6897"/>
                  </a:cubicBezTo>
                  <a:lnTo>
                    <a:pt x="4764" y="7225"/>
                  </a:lnTo>
                  <a:lnTo>
                    <a:pt x="2189" y="7225"/>
                  </a:lnTo>
                  <a:lnTo>
                    <a:pt x="2189" y="6897"/>
                  </a:lnTo>
                  <a:cubicBezTo>
                    <a:pt x="2189" y="6735"/>
                    <a:pt x="2027" y="6569"/>
                    <a:pt x="1861" y="6569"/>
                  </a:cubicBezTo>
                  <a:cubicBezTo>
                    <a:pt x="1699" y="6569"/>
                    <a:pt x="1589" y="6735"/>
                    <a:pt x="1589" y="6897"/>
                  </a:cubicBezTo>
                  <a:lnTo>
                    <a:pt x="1589" y="7225"/>
                  </a:lnTo>
                  <a:lnTo>
                    <a:pt x="933" y="7225"/>
                  </a:lnTo>
                  <a:lnTo>
                    <a:pt x="933" y="5969"/>
                  </a:lnTo>
                  <a:cubicBezTo>
                    <a:pt x="933" y="5693"/>
                    <a:pt x="1095" y="5474"/>
                    <a:pt x="1371" y="5364"/>
                  </a:cubicBezTo>
                  <a:lnTo>
                    <a:pt x="1808" y="5202"/>
                  </a:lnTo>
                  <a:cubicBezTo>
                    <a:pt x="2137" y="5802"/>
                    <a:pt x="3175" y="6678"/>
                    <a:pt x="3284" y="6788"/>
                  </a:cubicBezTo>
                  <a:cubicBezTo>
                    <a:pt x="3341" y="6844"/>
                    <a:pt x="3393" y="6844"/>
                    <a:pt x="3450" y="6844"/>
                  </a:cubicBezTo>
                  <a:cubicBezTo>
                    <a:pt x="3503" y="6844"/>
                    <a:pt x="3612" y="6844"/>
                    <a:pt x="3669" y="6788"/>
                  </a:cubicBezTo>
                  <a:cubicBezTo>
                    <a:pt x="3779" y="6678"/>
                    <a:pt x="4764" y="5802"/>
                    <a:pt x="5092" y="5202"/>
                  </a:cubicBezTo>
                  <a:close/>
                  <a:moveTo>
                    <a:pt x="10785" y="5202"/>
                  </a:moveTo>
                  <a:lnTo>
                    <a:pt x="11223" y="5364"/>
                  </a:lnTo>
                  <a:cubicBezTo>
                    <a:pt x="11494" y="5474"/>
                    <a:pt x="11660" y="5693"/>
                    <a:pt x="11660" y="5969"/>
                  </a:cubicBezTo>
                  <a:lnTo>
                    <a:pt x="11660" y="7225"/>
                  </a:lnTo>
                  <a:lnTo>
                    <a:pt x="11004" y="7225"/>
                  </a:lnTo>
                  <a:lnTo>
                    <a:pt x="11004" y="6897"/>
                  </a:lnTo>
                  <a:cubicBezTo>
                    <a:pt x="11004" y="6735"/>
                    <a:pt x="10837" y="6569"/>
                    <a:pt x="10675" y="6569"/>
                  </a:cubicBezTo>
                  <a:cubicBezTo>
                    <a:pt x="10509" y="6569"/>
                    <a:pt x="10399" y="6735"/>
                    <a:pt x="10399" y="6897"/>
                  </a:cubicBezTo>
                  <a:lnTo>
                    <a:pt x="10399" y="7225"/>
                  </a:lnTo>
                  <a:lnTo>
                    <a:pt x="7829" y="7225"/>
                  </a:lnTo>
                  <a:lnTo>
                    <a:pt x="7829" y="6897"/>
                  </a:lnTo>
                  <a:cubicBezTo>
                    <a:pt x="7829" y="6735"/>
                    <a:pt x="7720" y="6569"/>
                    <a:pt x="7553" y="6569"/>
                  </a:cubicBezTo>
                  <a:cubicBezTo>
                    <a:pt x="7391" y="6569"/>
                    <a:pt x="7282" y="6735"/>
                    <a:pt x="7282" y="6897"/>
                  </a:cubicBezTo>
                  <a:lnTo>
                    <a:pt x="7282" y="7225"/>
                  </a:lnTo>
                  <a:lnTo>
                    <a:pt x="6568" y="7225"/>
                  </a:lnTo>
                  <a:lnTo>
                    <a:pt x="6568" y="5969"/>
                  </a:lnTo>
                  <a:cubicBezTo>
                    <a:pt x="6568" y="5693"/>
                    <a:pt x="6787" y="5474"/>
                    <a:pt x="7006" y="5364"/>
                  </a:cubicBezTo>
                  <a:lnTo>
                    <a:pt x="7444" y="5202"/>
                  </a:lnTo>
                  <a:cubicBezTo>
                    <a:pt x="7829" y="5802"/>
                    <a:pt x="8814" y="6678"/>
                    <a:pt x="8924" y="6788"/>
                  </a:cubicBezTo>
                  <a:cubicBezTo>
                    <a:pt x="8976" y="6844"/>
                    <a:pt x="9033" y="6844"/>
                    <a:pt x="9143" y="6844"/>
                  </a:cubicBezTo>
                  <a:cubicBezTo>
                    <a:pt x="9195" y="6844"/>
                    <a:pt x="9252" y="6844"/>
                    <a:pt x="9305" y="6788"/>
                  </a:cubicBezTo>
                  <a:cubicBezTo>
                    <a:pt x="9414" y="6678"/>
                    <a:pt x="10456" y="5802"/>
                    <a:pt x="10785" y="5202"/>
                  </a:cubicBezTo>
                  <a:close/>
                  <a:moveTo>
                    <a:pt x="13302" y="5146"/>
                  </a:moveTo>
                  <a:lnTo>
                    <a:pt x="13302" y="5202"/>
                  </a:lnTo>
                  <a:cubicBezTo>
                    <a:pt x="13683" y="5640"/>
                    <a:pt x="14231" y="5969"/>
                    <a:pt x="14507" y="6131"/>
                  </a:cubicBezTo>
                  <a:lnTo>
                    <a:pt x="14507" y="7225"/>
                  </a:lnTo>
                  <a:lnTo>
                    <a:pt x="13521" y="7225"/>
                  </a:lnTo>
                  <a:lnTo>
                    <a:pt x="13521" y="6897"/>
                  </a:lnTo>
                  <a:cubicBezTo>
                    <a:pt x="13521" y="6735"/>
                    <a:pt x="13355" y="6569"/>
                    <a:pt x="13193" y="6569"/>
                  </a:cubicBezTo>
                  <a:cubicBezTo>
                    <a:pt x="13027" y="6569"/>
                    <a:pt x="12917" y="6735"/>
                    <a:pt x="12917" y="6897"/>
                  </a:cubicBezTo>
                  <a:lnTo>
                    <a:pt x="12917" y="7225"/>
                  </a:lnTo>
                  <a:lnTo>
                    <a:pt x="12260" y="7225"/>
                  </a:lnTo>
                  <a:lnTo>
                    <a:pt x="12260" y="5969"/>
                  </a:lnTo>
                  <a:cubicBezTo>
                    <a:pt x="12260" y="5693"/>
                    <a:pt x="12427" y="5474"/>
                    <a:pt x="12698" y="5364"/>
                  </a:cubicBezTo>
                  <a:lnTo>
                    <a:pt x="13302" y="5146"/>
                  </a:lnTo>
                  <a:close/>
                  <a:moveTo>
                    <a:pt x="16258" y="5146"/>
                  </a:moveTo>
                  <a:lnTo>
                    <a:pt x="16858" y="5364"/>
                  </a:lnTo>
                  <a:cubicBezTo>
                    <a:pt x="17134" y="5474"/>
                    <a:pt x="17353" y="5693"/>
                    <a:pt x="17353" y="5969"/>
                  </a:cubicBezTo>
                  <a:lnTo>
                    <a:pt x="17353" y="7225"/>
                  </a:lnTo>
                  <a:lnTo>
                    <a:pt x="16639" y="7225"/>
                  </a:lnTo>
                  <a:lnTo>
                    <a:pt x="16639" y="6897"/>
                  </a:lnTo>
                  <a:cubicBezTo>
                    <a:pt x="16639" y="6735"/>
                    <a:pt x="16529" y="6569"/>
                    <a:pt x="16367" y="6569"/>
                  </a:cubicBezTo>
                  <a:cubicBezTo>
                    <a:pt x="16201" y="6569"/>
                    <a:pt x="16092" y="6735"/>
                    <a:pt x="16092" y="6897"/>
                  </a:cubicBezTo>
                  <a:lnTo>
                    <a:pt x="16092" y="7225"/>
                  </a:lnTo>
                  <a:lnTo>
                    <a:pt x="15106" y="7225"/>
                  </a:lnTo>
                  <a:lnTo>
                    <a:pt x="15106" y="6131"/>
                  </a:lnTo>
                  <a:cubicBezTo>
                    <a:pt x="15325" y="5969"/>
                    <a:pt x="15873" y="5640"/>
                    <a:pt x="16258" y="5202"/>
                  </a:cubicBezTo>
                  <a:lnTo>
                    <a:pt x="16258" y="5146"/>
                  </a:lnTo>
                  <a:close/>
                  <a:moveTo>
                    <a:pt x="17296" y="7830"/>
                  </a:moveTo>
                  <a:cubicBezTo>
                    <a:pt x="17515" y="7830"/>
                    <a:pt x="17624" y="7939"/>
                    <a:pt x="17624" y="8158"/>
                  </a:cubicBezTo>
                  <a:cubicBezTo>
                    <a:pt x="17624" y="8320"/>
                    <a:pt x="17515" y="8486"/>
                    <a:pt x="17296" y="8486"/>
                  </a:cubicBezTo>
                  <a:lnTo>
                    <a:pt x="933" y="8486"/>
                  </a:lnTo>
                  <a:cubicBezTo>
                    <a:pt x="766" y="8486"/>
                    <a:pt x="604" y="8320"/>
                    <a:pt x="604" y="8158"/>
                  </a:cubicBezTo>
                  <a:cubicBezTo>
                    <a:pt x="604" y="7939"/>
                    <a:pt x="766" y="7830"/>
                    <a:pt x="933" y="7830"/>
                  </a:cubicBezTo>
                  <a:close/>
                  <a:moveTo>
                    <a:pt x="17024" y="9086"/>
                  </a:moveTo>
                  <a:lnTo>
                    <a:pt x="17024" y="15383"/>
                  </a:lnTo>
                  <a:lnTo>
                    <a:pt x="1261" y="15383"/>
                  </a:lnTo>
                  <a:lnTo>
                    <a:pt x="1261" y="9086"/>
                  </a:lnTo>
                  <a:close/>
                  <a:moveTo>
                    <a:pt x="17296" y="15983"/>
                  </a:moveTo>
                  <a:cubicBezTo>
                    <a:pt x="17515" y="15983"/>
                    <a:pt x="17624" y="16149"/>
                    <a:pt x="17624" y="16311"/>
                  </a:cubicBezTo>
                  <a:cubicBezTo>
                    <a:pt x="17624" y="16530"/>
                    <a:pt x="17515" y="16640"/>
                    <a:pt x="17296" y="16640"/>
                  </a:cubicBezTo>
                  <a:lnTo>
                    <a:pt x="933" y="16640"/>
                  </a:lnTo>
                  <a:cubicBezTo>
                    <a:pt x="766" y="16640"/>
                    <a:pt x="604" y="16530"/>
                    <a:pt x="604" y="16311"/>
                  </a:cubicBezTo>
                  <a:cubicBezTo>
                    <a:pt x="604" y="16149"/>
                    <a:pt x="766" y="15983"/>
                    <a:pt x="933" y="15983"/>
                  </a:cubicBezTo>
                  <a:close/>
                  <a:moveTo>
                    <a:pt x="9143" y="1"/>
                  </a:moveTo>
                  <a:cubicBezTo>
                    <a:pt x="7939" y="1"/>
                    <a:pt x="6953" y="933"/>
                    <a:pt x="6953" y="2137"/>
                  </a:cubicBezTo>
                  <a:lnTo>
                    <a:pt x="6953" y="3123"/>
                  </a:lnTo>
                  <a:cubicBezTo>
                    <a:pt x="6953" y="3451"/>
                    <a:pt x="6625" y="3779"/>
                    <a:pt x="6297" y="3779"/>
                  </a:cubicBezTo>
                  <a:cubicBezTo>
                    <a:pt x="6187" y="3779"/>
                    <a:pt x="6130" y="3779"/>
                    <a:pt x="6078" y="3889"/>
                  </a:cubicBezTo>
                  <a:cubicBezTo>
                    <a:pt x="6021" y="3941"/>
                    <a:pt x="5968" y="3998"/>
                    <a:pt x="6021" y="4108"/>
                  </a:cubicBezTo>
                  <a:cubicBezTo>
                    <a:pt x="6021" y="4108"/>
                    <a:pt x="6130" y="4655"/>
                    <a:pt x="6459" y="5036"/>
                  </a:cubicBezTo>
                  <a:lnTo>
                    <a:pt x="6297" y="5202"/>
                  </a:lnTo>
                  <a:cubicBezTo>
                    <a:pt x="6130" y="5036"/>
                    <a:pt x="5968" y="4874"/>
                    <a:pt x="5749" y="4817"/>
                  </a:cubicBezTo>
                  <a:lnTo>
                    <a:pt x="4926" y="4546"/>
                  </a:lnTo>
                  <a:cubicBezTo>
                    <a:pt x="4817" y="4489"/>
                    <a:pt x="4707" y="4379"/>
                    <a:pt x="4707" y="4217"/>
                  </a:cubicBezTo>
                  <a:lnTo>
                    <a:pt x="4707" y="4108"/>
                  </a:lnTo>
                  <a:cubicBezTo>
                    <a:pt x="5092" y="3722"/>
                    <a:pt x="5311" y="3123"/>
                    <a:pt x="5311" y="2466"/>
                  </a:cubicBezTo>
                  <a:lnTo>
                    <a:pt x="5311" y="2190"/>
                  </a:lnTo>
                  <a:lnTo>
                    <a:pt x="5311" y="1533"/>
                  </a:lnTo>
                  <a:cubicBezTo>
                    <a:pt x="5311" y="824"/>
                    <a:pt x="4764" y="276"/>
                    <a:pt x="4107" y="276"/>
                  </a:cubicBezTo>
                  <a:lnTo>
                    <a:pt x="2846" y="276"/>
                  </a:lnTo>
                  <a:cubicBezTo>
                    <a:pt x="2137" y="276"/>
                    <a:pt x="1589" y="824"/>
                    <a:pt x="1589" y="1533"/>
                  </a:cubicBezTo>
                  <a:lnTo>
                    <a:pt x="1589" y="2466"/>
                  </a:lnTo>
                  <a:cubicBezTo>
                    <a:pt x="1589" y="3123"/>
                    <a:pt x="1861" y="3722"/>
                    <a:pt x="2246" y="4108"/>
                  </a:cubicBezTo>
                  <a:lnTo>
                    <a:pt x="2246" y="4217"/>
                  </a:lnTo>
                  <a:cubicBezTo>
                    <a:pt x="2246" y="4379"/>
                    <a:pt x="2137" y="4489"/>
                    <a:pt x="1970" y="4546"/>
                  </a:cubicBezTo>
                  <a:lnTo>
                    <a:pt x="1204" y="4817"/>
                  </a:lnTo>
                  <a:cubicBezTo>
                    <a:pt x="657" y="4983"/>
                    <a:pt x="328" y="5474"/>
                    <a:pt x="328" y="5969"/>
                  </a:cubicBezTo>
                  <a:lnTo>
                    <a:pt x="328" y="7444"/>
                  </a:lnTo>
                  <a:cubicBezTo>
                    <a:pt x="166" y="7611"/>
                    <a:pt x="0" y="7882"/>
                    <a:pt x="0" y="8158"/>
                  </a:cubicBezTo>
                  <a:cubicBezTo>
                    <a:pt x="0" y="8539"/>
                    <a:pt x="276" y="8867"/>
                    <a:pt x="657" y="9034"/>
                  </a:cubicBezTo>
                  <a:lnTo>
                    <a:pt x="657" y="15435"/>
                  </a:lnTo>
                  <a:cubicBezTo>
                    <a:pt x="276" y="15545"/>
                    <a:pt x="0" y="15930"/>
                    <a:pt x="0" y="16311"/>
                  </a:cubicBezTo>
                  <a:cubicBezTo>
                    <a:pt x="0" y="16806"/>
                    <a:pt x="438" y="17244"/>
                    <a:pt x="933" y="17244"/>
                  </a:cubicBezTo>
                  <a:lnTo>
                    <a:pt x="17296" y="17244"/>
                  </a:lnTo>
                  <a:cubicBezTo>
                    <a:pt x="17791" y="17244"/>
                    <a:pt x="18228" y="16806"/>
                    <a:pt x="18228" y="16311"/>
                  </a:cubicBezTo>
                  <a:cubicBezTo>
                    <a:pt x="18228" y="15930"/>
                    <a:pt x="17953" y="15545"/>
                    <a:pt x="17624" y="15435"/>
                  </a:cubicBezTo>
                  <a:lnTo>
                    <a:pt x="17624" y="9034"/>
                  </a:lnTo>
                  <a:cubicBezTo>
                    <a:pt x="17953" y="8867"/>
                    <a:pt x="18228" y="8539"/>
                    <a:pt x="18228" y="8158"/>
                  </a:cubicBezTo>
                  <a:cubicBezTo>
                    <a:pt x="18228" y="7882"/>
                    <a:pt x="18119" y="7611"/>
                    <a:pt x="17900" y="7444"/>
                  </a:cubicBezTo>
                  <a:lnTo>
                    <a:pt x="17900" y="5969"/>
                  </a:lnTo>
                  <a:cubicBezTo>
                    <a:pt x="17900" y="5474"/>
                    <a:pt x="17572" y="4983"/>
                    <a:pt x="17077" y="4817"/>
                  </a:cubicBezTo>
                  <a:lnTo>
                    <a:pt x="16258" y="4546"/>
                  </a:lnTo>
                  <a:cubicBezTo>
                    <a:pt x="16149" y="4489"/>
                    <a:pt x="16039" y="4379"/>
                    <a:pt x="16039" y="4217"/>
                  </a:cubicBezTo>
                  <a:lnTo>
                    <a:pt x="16039" y="4108"/>
                  </a:lnTo>
                  <a:cubicBezTo>
                    <a:pt x="16420" y="3722"/>
                    <a:pt x="16639" y="3123"/>
                    <a:pt x="16639" y="2466"/>
                  </a:cubicBezTo>
                  <a:lnTo>
                    <a:pt x="16639" y="1861"/>
                  </a:lnTo>
                  <a:cubicBezTo>
                    <a:pt x="16639" y="986"/>
                    <a:pt x="15982" y="276"/>
                    <a:pt x="15106" y="276"/>
                  </a:cubicBezTo>
                  <a:lnTo>
                    <a:pt x="14450" y="276"/>
                  </a:lnTo>
                  <a:cubicBezTo>
                    <a:pt x="13631" y="276"/>
                    <a:pt x="12917" y="986"/>
                    <a:pt x="12917" y="1861"/>
                  </a:cubicBezTo>
                  <a:lnTo>
                    <a:pt x="12917" y="2466"/>
                  </a:lnTo>
                  <a:cubicBezTo>
                    <a:pt x="12917" y="3123"/>
                    <a:pt x="13193" y="3722"/>
                    <a:pt x="13574" y="4108"/>
                  </a:cubicBezTo>
                  <a:lnTo>
                    <a:pt x="13574" y="4217"/>
                  </a:lnTo>
                  <a:cubicBezTo>
                    <a:pt x="13574" y="4379"/>
                    <a:pt x="13464" y="4489"/>
                    <a:pt x="13302" y="4546"/>
                  </a:cubicBezTo>
                  <a:lnTo>
                    <a:pt x="12536" y="4817"/>
                  </a:lnTo>
                  <a:cubicBezTo>
                    <a:pt x="12317" y="4874"/>
                    <a:pt x="12098" y="5036"/>
                    <a:pt x="11932" y="5202"/>
                  </a:cubicBezTo>
                  <a:lnTo>
                    <a:pt x="11770" y="5036"/>
                  </a:lnTo>
                  <a:cubicBezTo>
                    <a:pt x="12151" y="4655"/>
                    <a:pt x="12260" y="4108"/>
                    <a:pt x="12260" y="4108"/>
                  </a:cubicBezTo>
                  <a:cubicBezTo>
                    <a:pt x="12260" y="3998"/>
                    <a:pt x="12260" y="3941"/>
                    <a:pt x="12208" y="3889"/>
                  </a:cubicBezTo>
                  <a:cubicBezTo>
                    <a:pt x="12151" y="3779"/>
                    <a:pt x="12041" y="3779"/>
                    <a:pt x="11932" y="3779"/>
                  </a:cubicBezTo>
                  <a:cubicBezTo>
                    <a:pt x="11603" y="3779"/>
                    <a:pt x="11332" y="3451"/>
                    <a:pt x="11332" y="3123"/>
                  </a:cubicBezTo>
                  <a:lnTo>
                    <a:pt x="11332" y="2137"/>
                  </a:lnTo>
                  <a:cubicBezTo>
                    <a:pt x="11332" y="933"/>
                    <a:pt x="10347" y="1"/>
                    <a:pt x="9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856;p65"/>
            <p:cNvSpPr/>
            <p:nvPr/>
          </p:nvSpPr>
          <p:spPr>
            <a:xfrm>
              <a:off x="2330358" y="4032515"/>
              <a:ext cx="183480" cy="208829"/>
            </a:xfrm>
            <a:custGeom>
              <a:avLst/>
              <a:gdLst/>
              <a:ahLst/>
              <a:cxnLst/>
              <a:rect l="l" t="t" r="r" b="b"/>
              <a:pathLst>
                <a:path w="4379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0" y="4379"/>
                  </a:lnTo>
                  <a:lnTo>
                    <a:pt x="600" y="604"/>
                  </a:lnTo>
                  <a:close/>
                  <a:moveTo>
                    <a:pt x="329" y="0"/>
                  </a:moveTo>
                  <a:cubicBezTo>
                    <a:pt x="162" y="0"/>
                    <a:pt x="0" y="166"/>
                    <a:pt x="0" y="329"/>
                  </a:cubicBezTo>
                  <a:lnTo>
                    <a:pt x="0" y="4655"/>
                  </a:lnTo>
                  <a:cubicBezTo>
                    <a:pt x="0" y="4817"/>
                    <a:pt x="162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857;p65"/>
            <p:cNvSpPr/>
            <p:nvPr/>
          </p:nvSpPr>
          <p:spPr>
            <a:xfrm>
              <a:off x="2119354" y="4032515"/>
              <a:ext cx="183521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80" y="4817"/>
                    <a:pt x="4380" y="4655"/>
                  </a:cubicBezTo>
                  <a:lnTo>
                    <a:pt x="4380" y="329"/>
                  </a:lnTo>
                  <a:cubicBezTo>
                    <a:pt x="4380" y="166"/>
                    <a:pt x="4213" y="0"/>
                    <a:pt x="39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858;p65"/>
            <p:cNvSpPr/>
            <p:nvPr/>
          </p:nvSpPr>
          <p:spPr>
            <a:xfrm>
              <a:off x="2541322" y="4032515"/>
              <a:ext cx="183523" cy="208829"/>
            </a:xfrm>
            <a:custGeom>
              <a:avLst/>
              <a:gdLst/>
              <a:ahLst/>
              <a:cxnLst/>
              <a:rect l="l" t="t" r="r" b="b"/>
              <a:pathLst>
                <a:path w="4380" h="4984" extrusionOk="0">
                  <a:moveTo>
                    <a:pt x="3775" y="604"/>
                  </a:moveTo>
                  <a:lnTo>
                    <a:pt x="3775" y="4379"/>
                  </a:lnTo>
                  <a:lnTo>
                    <a:pt x="601" y="4379"/>
                  </a:lnTo>
                  <a:lnTo>
                    <a:pt x="601" y="604"/>
                  </a:lnTo>
                  <a:close/>
                  <a:moveTo>
                    <a:pt x="329" y="0"/>
                  </a:moveTo>
                  <a:cubicBezTo>
                    <a:pt x="163" y="0"/>
                    <a:pt x="1" y="166"/>
                    <a:pt x="1" y="329"/>
                  </a:cubicBezTo>
                  <a:lnTo>
                    <a:pt x="1" y="4655"/>
                  </a:lnTo>
                  <a:cubicBezTo>
                    <a:pt x="1" y="4817"/>
                    <a:pt x="163" y="4983"/>
                    <a:pt x="329" y="4983"/>
                  </a:cubicBezTo>
                  <a:lnTo>
                    <a:pt x="3994" y="4983"/>
                  </a:lnTo>
                  <a:cubicBezTo>
                    <a:pt x="4213" y="4983"/>
                    <a:pt x="4379" y="4817"/>
                    <a:pt x="4379" y="4655"/>
                  </a:cubicBezTo>
                  <a:lnTo>
                    <a:pt x="4379" y="329"/>
                  </a:lnTo>
                  <a:cubicBezTo>
                    <a:pt x="4379" y="166"/>
                    <a:pt x="4213" y="0"/>
                    <a:pt x="39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59" name="Google Shape;859;p65"/>
          <p:cNvSpPr/>
          <p:nvPr/>
        </p:nvSpPr>
        <p:spPr>
          <a:xfrm>
            <a:off x="3165118" y="3592196"/>
            <a:ext cx="577968" cy="763795"/>
          </a:xfrm>
          <a:custGeom>
            <a:avLst/>
            <a:gdLst/>
            <a:ahLst/>
            <a:cxnLst/>
            <a:rect l="l" t="t" r="r" b="b"/>
            <a:pathLst>
              <a:path w="13794" h="18229" extrusionOk="0">
                <a:moveTo>
                  <a:pt x="4379" y="605"/>
                </a:moveTo>
                <a:lnTo>
                  <a:pt x="4379" y="4217"/>
                </a:lnTo>
                <a:lnTo>
                  <a:pt x="3556" y="3832"/>
                </a:lnTo>
                <a:cubicBezTo>
                  <a:pt x="3503" y="3779"/>
                  <a:pt x="3446" y="3779"/>
                  <a:pt x="3446" y="3779"/>
                </a:cubicBezTo>
                <a:cubicBezTo>
                  <a:pt x="3394" y="3779"/>
                  <a:pt x="3337" y="3779"/>
                  <a:pt x="3284" y="3832"/>
                </a:cubicBezTo>
                <a:lnTo>
                  <a:pt x="2461" y="4217"/>
                </a:lnTo>
                <a:lnTo>
                  <a:pt x="2461" y="605"/>
                </a:lnTo>
                <a:close/>
                <a:moveTo>
                  <a:pt x="12860" y="1261"/>
                </a:moveTo>
                <a:cubicBezTo>
                  <a:pt x="13027" y="1261"/>
                  <a:pt x="13189" y="1371"/>
                  <a:pt x="13189" y="1590"/>
                </a:cubicBezTo>
                <a:lnTo>
                  <a:pt x="13189" y="17296"/>
                </a:lnTo>
                <a:cubicBezTo>
                  <a:pt x="13189" y="17462"/>
                  <a:pt x="13027" y="17624"/>
                  <a:pt x="12860" y="17624"/>
                </a:cubicBezTo>
                <a:lnTo>
                  <a:pt x="929" y="17624"/>
                </a:lnTo>
                <a:cubicBezTo>
                  <a:pt x="710" y="17624"/>
                  <a:pt x="548" y="17462"/>
                  <a:pt x="548" y="17296"/>
                </a:cubicBezTo>
                <a:lnTo>
                  <a:pt x="548" y="1590"/>
                </a:lnTo>
                <a:cubicBezTo>
                  <a:pt x="548" y="1371"/>
                  <a:pt x="710" y="1261"/>
                  <a:pt x="929" y="1261"/>
                </a:cubicBezTo>
                <a:lnTo>
                  <a:pt x="1861" y="1261"/>
                </a:lnTo>
                <a:lnTo>
                  <a:pt x="1861" y="4707"/>
                </a:lnTo>
                <a:cubicBezTo>
                  <a:pt x="1861" y="4817"/>
                  <a:pt x="1914" y="4926"/>
                  <a:pt x="2023" y="4983"/>
                </a:cubicBezTo>
                <a:cubicBezTo>
                  <a:pt x="2052" y="5009"/>
                  <a:pt x="2093" y="5023"/>
                  <a:pt x="2141" y="5023"/>
                </a:cubicBezTo>
                <a:cubicBezTo>
                  <a:pt x="2190" y="5023"/>
                  <a:pt x="2244" y="5009"/>
                  <a:pt x="2299" y="4983"/>
                </a:cubicBezTo>
                <a:lnTo>
                  <a:pt x="3446" y="4436"/>
                </a:lnTo>
                <a:lnTo>
                  <a:pt x="4541" y="4983"/>
                </a:lnTo>
                <a:cubicBezTo>
                  <a:pt x="4598" y="4983"/>
                  <a:pt x="4650" y="5036"/>
                  <a:pt x="4707" y="5036"/>
                </a:cubicBezTo>
                <a:cubicBezTo>
                  <a:pt x="4760" y="5036"/>
                  <a:pt x="4817" y="4983"/>
                  <a:pt x="4817" y="4983"/>
                </a:cubicBezTo>
                <a:cubicBezTo>
                  <a:pt x="4926" y="4926"/>
                  <a:pt x="4979" y="4817"/>
                  <a:pt x="4979" y="4707"/>
                </a:cubicBezTo>
                <a:lnTo>
                  <a:pt x="4979" y="1261"/>
                </a:lnTo>
                <a:close/>
                <a:moveTo>
                  <a:pt x="2461" y="0"/>
                </a:moveTo>
                <a:cubicBezTo>
                  <a:pt x="2133" y="0"/>
                  <a:pt x="1861" y="276"/>
                  <a:pt x="1861" y="605"/>
                </a:cubicBezTo>
                <a:lnTo>
                  <a:pt x="1861" y="657"/>
                </a:lnTo>
                <a:lnTo>
                  <a:pt x="929" y="657"/>
                </a:lnTo>
                <a:cubicBezTo>
                  <a:pt x="381" y="657"/>
                  <a:pt x="0" y="1042"/>
                  <a:pt x="0" y="1590"/>
                </a:cubicBezTo>
                <a:lnTo>
                  <a:pt x="0" y="17296"/>
                </a:lnTo>
                <a:cubicBezTo>
                  <a:pt x="0" y="17791"/>
                  <a:pt x="381" y="18229"/>
                  <a:pt x="929" y="18229"/>
                </a:cubicBezTo>
                <a:lnTo>
                  <a:pt x="12860" y="18229"/>
                </a:lnTo>
                <a:cubicBezTo>
                  <a:pt x="13355" y="18229"/>
                  <a:pt x="13793" y="17791"/>
                  <a:pt x="13793" y="17296"/>
                </a:cubicBezTo>
                <a:lnTo>
                  <a:pt x="13793" y="1590"/>
                </a:lnTo>
                <a:cubicBezTo>
                  <a:pt x="13793" y="1042"/>
                  <a:pt x="13355" y="657"/>
                  <a:pt x="12860" y="657"/>
                </a:cubicBezTo>
                <a:lnTo>
                  <a:pt x="4979" y="657"/>
                </a:lnTo>
                <a:lnTo>
                  <a:pt x="4979" y="605"/>
                </a:lnTo>
                <a:cubicBezTo>
                  <a:pt x="4979" y="276"/>
                  <a:pt x="4707" y="0"/>
                  <a:pt x="4379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0" name="Google Shape;860;p65"/>
          <p:cNvSpPr/>
          <p:nvPr/>
        </p:nvSpPr>
        <p:spPr>
          <a:xfrm>
            <a:off x="3270578" y="3816943"/>
            <a:ext cx="367003" cy="380704"/>
          </a:xfrm>
          <a:custGeom>
            <a:avLst/>
            <a:gdLst/>
            <a:ahLst/>
            <a:cxnLst/>
            <a:rect l="l" t="t" r="r" b="b"/>
            <a:pathLst>
              <a:path w="8759" h="9086" extrusionOk="0">
                <a:moveTo>
                  <a:pt x="4380" y="604"/>
                </a:moveTo>
                <a:cubicBezTo>
                  <a:pt x="4542" y="604"/>
                  <a:pt x="4708" y="766"/>
                  <a:pt x="4708" y="933"/>
                </a:cubicBezTo>
                <a:cubicBezTo>
                  <a:pt x="4708" y="1095"/>
                  <a:pt x="4542" y="1261"/>
                  <a:pt x="4380" y="1261"/>
                </a:cubicBezTo>
                <a:cubicBezTo>
                  <a:pt x="4161" y="1261"/>
                  <a:pt x="4051" y="1095"/>
                  <a:pt x="4051" y="933"/>
                </a:cubicBezTo>
                <a:cubicBezTo>
                  <a:pt x="4051" y="766"/>
                  <a:pt x="4161" y="604"/>
                  <a:pt x="4380" y="604"/>
                </a:cubicBezTo>
                <a:close/>
                <a:moveTo>
                  <a:pt x="1534" y="3832"/>
                </a:moveTo>
                <a:lnTo>
                  <a:pt x="2352" y="5640"/>
                </a:lnTo>
                <a:lnTo>
                  <a:pt x="710" y="5640"/>
                </a:lnTo>
                <a:lnTo>
                  <a:pt x="1534" y="3832"/>
                </a:lnTo>
                <a:close/>
                <a:moveTo>
                  <a:pt x="7226" y="3832"/>
                </a:moveTo>
                <a:lnTo>
                  <a:pt x="7992" y="5640"/>
                </a:lnTo>
                <a:lnTo>
                  <a:pt x="6403" y="5640"/>
                </a:lnTo>
                <a:lnTo>
                  <a:pt x="7226" y="3832"/>
                </a:lnTo>
                <a:close/>
                <a:moveTo>
                  <a:pt x="2409" y="6240"/>
                </a:moveTo>
                <a:cubicBezTo>
                  <a:pt x="2243" y="6459"/>
                  <a:pt x="1914" y="6625"/>
                  <a:pt x="1534" y="6625"/>
                </a:cubicBezTo>
                <a:cubicBezTo>
                  <a:pt x="1148" y="6625"/>
                  <a:pt x="820" y="6459"/>
                  <a:pt x="658" y="6240"/>
                </a:cubicBezTo>
                <a:close/>
                <a:moveTo>
                  <a:pt x="8045" y="6240"/>
                </a:moveTo>
                <a:cubicBezTo>
                  <a:pt x="7883" y="6459"/>
                  <a:pt x="7554" y="6625"/>
                  <a:pt x="7226" y="6625"/>
                </a:cubicBezTo>
                <a:cubicBezTo>
                  <a:pt x="6840" y="6625"/>
                  <a:pt x="6512" y="6459"/>
                  <a:pt x="6350" y="6240"/>
                </a:cubicBezTo>
                <a:close/>
                <a:moveTo>
                  <a:pt x="4380" y="5968"/>
                </a:moveTo>
                <a:cubicBezTo>
                  <a:pt x="4542" y="5968"/>
                  <a:pt x="4708" y="6078"/>
                  <a:pt x="4708" y="6297"/>
                </a:cubicBezTo>
                <a:lnTo>
                  <a:pt x="4708" y="8486"/>
                </a:lnTo>
                <a:lnTo>
                  <a:pt x="4051" y="8486"/>
                </a:lnTo>
                <a:lnTo>
                  <a:pt x="4051" y="6297"/>
                </a:lnTo>
                <a:cubicBezTo>
                  <a:pt x="4051" y="6078"/>
                  <a:pt x="4161" y="5968"/>
                  <a:pt x="4380" y="5968"/>
                </a:cubicBezTo>
                <a:close/>
                <a:moveTo>
                  <a:pt x="4380" y="0"/>
                </a:moveTo>
                <a:cubicBezTo>
                  <a:pt x="3832" y="0"/>
                  <a:pt x="3447" y="438"/>
                  <a:pt x="3447" y="933"/>
                </a:cubicBezTo>
                <a:cubicBezTo>
                  <a:pt x="3447" y="1314"/>
                  <a:pt x="3723" y="1699"/>
                  <a:pt x="4051" y="1809"/>
                </a:cubicBezTo>
                <a:lnTo>
                  <a:pt x="4051" y="2190"/>
                </a:lnTo>
                <a:lnTo>
                  <a:pt x="929" y="2190"/>
                </a:lnTo>
                <a:cubicBezTo>
                  <a:pt x="767" y="2190"/>
                  <a:pt x="601" y="2356"/>
                  <a:pt x="601" y="2518"/>
                </a:cubicBezTo>
                <a:cubicBezTo>
                  <a:pt x="601" y="2684"/>
                  <a:pt x="767" y="2794"/>
                  <a:pt x="929" y="2794"/>
                </a:cubicBezTo>
                <a:lnTo>
                  <a:pt x="1258" y="2794"/>
                </a:lnTo>
                <a:lnTo>
                  <a:pt x="1258" y="3065"/>
                </a:lnTo>
                <a:lnTo>
                  <a:pt x="1" y="5859"/>
                </a:lnTo>
                <a:lnTo>
                  <a:pt x="1" y="5911"/>
                </a:lnTo>
                <a:lnTo>
                  <a:pt x="1" y="5968"/>
                </a:lnTo>
                <a:cubicBezTo>
                  <a:pt x="1" y="6625"/>
                  <a:pt x="658" y="7225"/>
                  <a:pt x="1534" y="7225"/>
                </a:cubicBezTo>
                <a:cubicBezTo>
                  <a:pt x="2409" y="7225"/>
                  <a:pt x="3066" y="6625"/>
                  <a:pt x="3066" y="5968"/>
                </a:cubicBezTo>
                <a:lnTo>
                  <a:pt x="3066" y="5911"/>
                </a:lnTo>
                <a:lnTo>
                  <a:pt x="3066" y="5859"/>
                </a:lnTo>
                <a:lnTo>
                  <a:pt x="1805" y="3065"/>
                </a:lnTo>
                <a:lnTo>
                  <a:pt x="1805" y="2794"/>
                </a:lnTo>
                <a:lnTo>
                  <a:pt x="4051" y="2794"/>
                </a:lnTo>
                <a:lnTo>
                  <a:pt x="4051" y="5421"/>
                </a:lnTo>
                <a:cubicBezTo>
                  <a:pt x="3723" y="5530"/>
                  <a:pt x="3447" y="5859"/>
                  <a:pt x="3447" y="6297"/>
                </a:cubicBezTo>
                <a:lnTo>
                  <a:pt x="3447" y="8486"/>
                </a:lnTo>
                <a:lnTo>
                  <a:pt x="2790" y="8486"/>
                </a:lnTo>
                <a:cubicBezTo>
                  <a:pt x="2628" y="8486"/>
                  <a:pt x="2519" y="8648"/>
                  <a:pt x="2519" y="8814"/>
                </a:cubicBezTo>
                <a:cubicBezTo>
                  <a:pt x="2519" y="8976"/>
                  <a:pt x="2628" y="9086"/>
                  <a:pt x="2790" y="9086"/>
                </a:cubicBezTo>
                <a:lnTo>
                  <a:pt x="5965" y="9086"/>
                </a:lnTo>
                <a:cubicBezTo>
                  <a:pt x="6131" y="9086"/>
                  <a:pt x="6241" y="8976"/>
                  <a:pt x="6241" y="8814"/>
                </a:cubicBezTo>
                <a:cubicBezTo>
                  <a:pt x="6241" y="8648"/>
                  <a:pt x="6131" y="8486"/>
                  <a:pt x="5965" y="8486"/>
                </a:cubicBezTo>
                <a:lnTo>
                  <a:pt x="5308" y="8486"/>
                </a:lnTo>
                <a:lnTo>
                  <a:pt x="5308" y="6297"/>
                </a:lnTo>
                <a:cubicBezTo>
                  <a:pt x="5308" y="5859"/>
                  <a:pt x="5036" y="5530"/>
                  <a:pt x="4651" y="5421"/>
                </a:cubicBezTo>
                <a:lnTo>
                  <a:pt x="4651" y="2794"/>
                </a:lnTo>
                <a:lnTo>
                  <a:pt x="6897" y="2794"/>
                </a:lnTo>
                <a:lnTo>
                  <a:pt x="6897" y="3065"/>
                </a:lnTo>
                <a:lnTo>
                  <a:pt x="5693" y="5859"/>
                </a:lnTo>
                <a:lnTo>
                  <a:pt x="5636" y="5859"/>
                </a:lnTo>
                <a:lnTo>
                  <a:pt x="5636" y="5911"/>
                </a:lnTo>
                <a:lnTo>
                  <a:pt x="5636" y="5968"/>
                </a:lnTo>
                <a:cubicBezTo>
                  <a:pt x="5636" y="6625"/>
                  <a:pt x="6350" y="7225"/>
                  <a:pt x="7226" y="7225"/>
                </a:cubicBezTo>
                <a:cubicBezTo>
                  <a:pt x="8045" y="7225"/>
                  <a:pt x="8758" y="6625"/>
                  <a:pt x="8758" y="5968"/>
                </a:cubicBezTo>
                <a:lnTo>
                  <a:pt x="8758" y="5911"/>
                </a:lnTo>
                <a:lnTo>
                  <a:pt x="8758" y="5859"/>
                </a:lnTo>
                <a:lnTo>
                  <a:pt x="8701" y="5859"/>
                </a:lnTo>
                <a:lnTo>
                  <a:pt x="7497" y="3065"/>
                </a:lnTo>
                <a:lnTo>
                  <a:pt x="7497" y="2794"/>
                </a:lnTo>
                <a:lnTo>
                  <a:pt x="7826" y="2794"/>
                </a:lnTo>
                <a:cubicBezTo>
                  <a:pt x="7992" y="2794"/>
                  <a:pt x="8102" y="2684"/>
                  <a:pt x="8102" y="2518"/>
                </a:cubicBezTo>
                <a:cubicBezTo>
                  <a:pt x="8102" y="2356"/>
                  <a:pt x="7992" y="2190"/>
                  <a:pt x="7826" y="2190"/>
                </a:cubicBezTo>
                <a:lnTo>
                  <a:pt x="4651" y="2190"/>
                </a:lnTo>
                <a:lnTo>
                  <a:pt x="4651" y="1809"/>
                </a:lnTo>
                <a:cubicBezTo>
                  <a:pt x="5036" y="1699"/>
                  <a:pt x="5308" y="1314"/>
                  <a:pt x="5308" y="933"/>
                </a:cubicBezTo>
                <a:cubicBezTo>
                  <a:pt x="5308" y="438"/>
                  <a:pt x="4870" y="0"/>
                  <a:pt x="4380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9F1B8D-49E8-4434-B42A-DC40B59DEFB7}"/>
              </a:ext>
            </a:extLst>
          </p:cNvPr>
          <p:cNvGrpSpPr/>
          <p:nvPr/>
        </p:nvGrpSpPr>
        <p:grpSpPr>
          <a:xfrm>
            <a:off x="4061680" y="3569235"/>
            <a:ext cx="605497" cy="761449"/>
            <a:chOff x="4061680" y="3569235"/>
            <a:chExt cx="605497" cy="761449"/>
          </a:xfrm>
          <a:solidFill>
            <a:srgbClr val="2A2828"/>
          </a:solidFill>
        </p:grpSpPr>
        <p:sp>
          <p:nvSpPr>
            <p:cNvPr id="861" name="Google Shape;861;p65"/>
            <p:cNvSpPr/>
            <p:nvPr/>
          </p:nvSpPr>
          <p:spPr>
            <a:xfrm>
              <a:off x="4061680" y="3569235"/>
              <a:ext cx="605497" cy="761449"/>
            </a:xfrm>
            <a:custGeom>
              <a:avLst/>
              <a:gdLst/>
              <a:ahLst/>
              <a:cxnLst/>
              <a:rect l="l" t="t" r="r" b="b"/>
              <a:pathLst>
                <a:path w="14451" h="18173" extrusionOk="0">
                  <a:moveTo>
                    <a:pt x="5584" y="3780"/>
                  </a:moveTo>
                  <a:cubicBezTo>
                    <a:pt x="6240" y="4380"/>
                    <a:pt x="7064" y="4874"/>
                    <a:pt x="8158" y="5255"/>
                  </a:cubicBezTo>
                  <a:cubicBezTo>
                    <a:pt x="9253" y="5693"/>
                    <a:pt x="10291" y="5860"/>
                    <a:pt x="10895" y="5860"/>
                  </a:cubicBezTo>
                  <a:cubicBezTo>
                    <a:pt x="11004" y="6297"/>
                    <a:pt x="11057" y="6788"/>
                    <a:pt x="11057" y="7226"/>
                  </a:cubicBezTo>
                  <a:lnTo>
                    <a:pt x="10019" y="7226"/>
                  </a:lnTo>
                  <a:cubicBezTo>
                    <a:pt x="9853" y="6845"/>
                    <a:pt x="9524" y="6569"/>
                    <a:pt x="9143" y="6569"/>
                  </a:cubicBezTo>
                  <a:lnTo>
                    <a:pt x="8487" y="6569"/>
                  </a:lnTo>
                  <a:cubicBezTo>
                    <a:pt x="8158" y="6569"/>
                    <a:pt x="7882" y="6788"/>
                    <a:pt x="7720" y="7007"/>
                  </a:cubicBezTo>
                  <a:cubicBezTo>
                    <a:pt x="7554" y="6954"/>
                    <a:pt x="7392" y="6897"/>
                    <a:pt x="7226" y="6897"/>
                  </a:cubicBezTo>
                  <a:cubicBezTo>
                    <a:pt x="7064" y="6897"/>
                    <a:pt x="6897" y="6954"/>
                    <a:pt x="6788" y="7007"/>
                  </a:cubicBezTo>
                  <a:cubicBezTo>
                    <a:pt x="6626" y="6788"/>
                    <a:pt x="6297" y="6569"/>
                    <a:pt x="5969" y="6569"/>
                  </a:cubicBezTo>
                  <a:lnTo>
                    <a:pt x="5365" y="6569"/>
                  </a:lnTo>
                  <a:cubicBezTo>
                    <a:pt x="4927" y="6569"/>
                    <a:pt x="4598" y="6845"/>
                    <a:pt x="4489" y="7226"/>
                  </a:cubicBezTo>
                  <a:lnTo>
                    <a:pt x="3451" y="7226"/>
                  </a:lnTo>
                  <a:cubicBezTo>
                    <a:pt x="3451" y="5312"/>
                    <a:pt x="4984" y="4161"/>
                    <a:pt x="5584" y="3780"/>
                  </a:cubicBezTo>
                  <a:close/>
                  <a:moveTo>
                    <a:pt x="7226" y="548"/>
                  </a:moveTo>
                  <a:cubicBezTo>
                    <a:pt x="8487" y="548"/>
                    <a:pt x="9634" y="1153"/>
                    <a:pt x="10567" y="2247"/>
                  </a:cubicBezTo>
                  <a:cubicBezTo>
                    <a:pt x="11442" y="3285"/>
                    <a:pt x="11990" y="4655"/>
                    <a:pt x="11990" y="5969"/>
                  </a:cubicBezTo>
                  <a:cubicBezTo>
                    <a:pt x="11990" y="6569"/>
                    <a:pt x="11880" y="6954"/>
                    <a:pt x="11604" y="7392"/>
                  </a:cubicBezTo>
                  <a:lnTo>
                    <a:pt x="11604" y="7226"/>
                  </a:lnTo>
                  <a:cubicBezTo>
                    <a:pt x="11604" y="6626"/>
                    <a:pt x="11552" y="6079"/>
                    <a:pt x="11385" y="5531"/>
                  </a:cubicBezTo>
                  <a:cubicBezTo>
                    <a:pt x="11385" y="5422"/>
                    <a:pt x="11276" y="5312"/>
                    <a:pt x="11114" y="5312"/>
                  </a:cubicBezTo>
                  <a:cubicBezTo>
                    <a:pt x="10785" y="5312"/>
                    <a:pt x="9581" y="5146"/>
                    <a:pt x="8377" y="4708"/>
                  </a:cubicBezTo>
                  <a:cubicBezTo>
                    <a:pt x="6407" y="4051"/>
                    <a:pt x="5641" y="3066"/>
                    <a:pt x="5312" y="2357"/>
                  </a:cubicBezTo>
                  <a:cubicBezTo>
                    <a:pt x="5269" y="2231"/>
                    <a:pt x="5135" y="2171"/>
                    <a:pt x="5024" y="2171"/>
                  </a:cubicBezTo>
                  <a:cubicBezTo>
                    <a:pt x="4988" y="2171"/>
                    <a:pt x="4954" y="2177"/>
                    <a:pt x="4927" y="2190"/>
                  </a:cubicBezTo>
                  <a:cubicBezTo>
                    <a:pt x="4765" y="2300"/>
                    <a:pt x="4708" y="2466"/>
                    <a:pt x="4765" y="2628"/>
                  </a:cubicBezTo>
                  <a:cubicBezTo>
                    <a:pt x="4874" y="2847"/>
                    <a:pt x="5036" y="3123"/>
                    <a:pt x="5203" y="3342"/>
                  </a:cubicBezTo>
                  <a:cubicBezTo>
                    <a:pt x="4379" y="3832"/>
                    <a:pt x="2847" y="5146"/>
                    <a:pt x="2847" y="7226"/>
                  </a:cubicBezTo>
                  <a:lnTo>
                    <a:pt x="2847" y="7335"/>
                  </a:lnTo>
                  <a:cubicBezTo>
                    <a:pt x="2628" y="6954"/>
                    <a:pt x="2519" y="6569"/>
                    <a:pt x="2519" y="5969"/>
                  </a:cubicBezTo>
                  <a:cubicBezTo>
                    <a:pt x="2519" y="4655"/>
                    <a:pt x="3013" y="3285"/>
                    <a:pt x="3889" y="2247"/>
                  </a:cubicBezTo>
                  <a:cubicBezTo>
                    <a:pt x="4817" y="1153"/>
                    <a:pt x="6021" y="548"/>
                    <a:pt x="7226" y="548"/>
                  </a:cubicBezTo>
                  <a:close/>
                  <a:moveTo>
                    <a:pt x="9143" y="7173"/>
                  </a:moveTo>
                  <a:cubicBezTo>
                    <a:pt x="9305" y="7173"/>
                    <a:pt x="9472" y="7335"/>
                    <a:pt x="9472" y="7502"/>
                  </a:cubicBezTo>
                  <a:lnTo>
                    <a:pt x="9472" y="7830"/>
                  </a:lnTo>
                  <a:cubicBezTo>
                    <a:pt x="9472" y="7992"/>
                    <a:pt x="9581" y="8102"/>
                    <a:pt x="9743" y="8102"/>
                  </a:cubicBezTo>
                  <a:cubicBezTo>
                    <a:pt x="9910" y="8102"/>
                    <a:pt x="10072" y="7992"/>
                    <a:pt x="10072" y="7830"/>
                  </a:cubicBezTo>
                  <a:lnTo>
                    <a:pt x="11004" y="7830"/>
                  </a:lnTo>
                  <a:cubicBezTo>
                    <a:pt x="10785" y="10129"/>
                    <a:pt x="9143" y="11933"/>
                    <a:pt x="7226" y="11933"/>
                  </a:cubicBezTo>
                  <a:cubicBezTo>
                    <a:pt x="5312" y="11933"/>
                    <a:pt x="3723" y="10129"/>
                    <a:pt x="3451" y="7830"/>
                  </a:cubicBezTo>
                  <a:lnTo>
                    <a:pt x="4436" y="7830"/>
                  </a:lnTo>
                  <a:cubicBezTo>
                    <a:pt x="4436" y="7992"/>
                    <a:pt x="4546" y="8102"/>
                    <a:pt x="4708" y="8102"/>
                  </a:cubicBezTo>
                  <a:cubicBezTo>
                    <a:pt x="4874" y="8102"/>
                    <a:pt x="5036" y="7992"/>
                    <a:pt x="5036" y="7830"/>
                  </a:cubicBezTo>
                  <a:lnTo>
                    <a:pt x="5036" y="7502"/>
                  </a:lnTo>
                  <a:cubicBezTo>
                    <a:pt x="5036" y="7335"/>
                    <a:pt x="5146" y="7173"/>
                    <a:pt x="5365" y="7173"/>
                  </a:cubicBezTo>
                  <a:lnTo>
                    <a:pt x="5365" y="7502"/>
                  </a:lnTo>
                  <a:cubicBezTo>
                    <a:pt x="5365" y="7664"/>
                    <a:pt x="5474" y="7830"/>
                    <a:pt x="5641" y="7830"/>
                  </a:cubicBezTo>
                  <a:cubicBezTo>
                    <a:pt x="5803" y="7830"/>
                    <a:pt x="5969" y="7664"/>
                    <a:pt x="5969" y="7502"/>
                  </a:cubicBezTo>
                  <a:lnTo>
                    <a:pt x="5969" y="7173"/>
                  </a:lnTo>
                  <a:cubicBezTo>
                    <a:pt x="6188" y="7173"/>
                    <a:pt x="6297" y="7335"/>
                    <a:pt x="6297" y="7502"/>
                  </a:cubicBezTo>
                  <a:lnTo>
                    <a:pt x="6297" y="7830"/>
                  </a:lnTo>
                  <a:cubicBezTo>
                    <a:pt x="6297" y="7992"/>
                    <a:pt x="6459" y="8102"/>
                    <a:pt x="6626" y="8102"/>
                  </a:cubicBezTo>
                  <a:cubicBezTo>
                    <a:pt x="6788" y="8102"/>
                    <a:pt x="6897" y="7992"/>
                    <a:pt x="6897" y="7830"/>
                  </a:cubicBezTo>
                  <a:cubicBezTo>
                    <a:pt x="6897" y="7664"/>
                    <a:pt x="7064" y="7502"/>
                    <a:pt x="7226" y="7502"/>
                  </a:cubicBezTo>
                  <a:cubicBezTo>
                    <a:pt x="7445" y="7502"/>
                    <a:pt x="7554" y="7664"/>
                    <a:pt x="7554" y="7830"/>
                  </a:cubicBezTo>
                  <a:cubicBezTo>
                    <a:pt x="7554" y="7992"/>
                    <a:pt x="7720" y="8102"/>
                    <a:pt x="7882" y="8102"/>
                  </a:cubicBezTo>
                  <a:cubicBezTo>
                    <a:pt x="8049" y="8102"/>
                    <a:pt x="8158" y="7992"/>
                    <a:pt x="8158" y="7830"/>
                  </a:cubicBezTo>
                  <a:lnTo>
                    <a:pt x="8158" y="7502"/>
                  </a:lnTo>
                  <a:cubicBezTo>
                    <a:pt x="8158" y="7335"/>
                    <a:pt x="8320" y="7173"/>
                    <a:pt x="8487" y="7173"/>
                  </a:cubicBezTo>
                  <a:lnTo>
                    <a:pt x="8539" y="7173"/>
                  </a:lnTo>
                  <a:lnTo>
                    <a:pt x="8539" y="7502"/>
                  </a:lnTo>
                  <a:cubicBezTo>
                    <a:pt x="8539" y="7664"/>
                    <a:pt x="8649" y="7830"/>
                    <a:pt x="8815" y="7830"/>
                  </a:cubicBezTo>
                  <a:cubicBezTo>
                    <a:pt x="8977" y="7830"/>
                    <a:pt x="9087" y="7664"/>
                    <a:pt x="9087" y="7502"/>
                  </a:cubicBezTo>
                  <a:lnTo>
                    <a:pt x="9087" y="7173"/>
                  </a:lnTo>
                  <a:close/>
                  <a:moveTo>
                    <a:pt x="10895" y="10181"/>
                  </a:moveTo>
                  <a:cubicBezTo>
                    <a:pt x="10947" y="10457"/>
                    <a:pt x="11057" y="10729"/>
                    <a:pt x="11166" y="10948"/>
                  </a:cubicBezTo>
                  <a:cubicBezTo>
                    <a:pt x="11385" y="11442"/>
                    <a:pt x="11604" y="11990"/>
                    <a:pt x="11661" y="12918"/>
                  </a:cubicBezTo>
                  <a:lnTo>
                    <a:pt x="10676" y="12590"/>
                  </a:lnTo>
                  <a:cubicBezTo>
                    <a:pt x="10619" y="12480"/>
                    <a:pt x="10510" y="12371"/>
                    <a:pt x="10400" y="12318"/>
                  </a:cubicBezTo>
                  <a:lnTo>
                    <a:pt x="10072" y="12099"/>
                  </a:lnTo>
                  <a:lnTo>
                    <a:pt x="10072" y="11276"/>
                  </a:lnTo>
                  <a:cubicBezTo>
                    <a:pt x="10348" y="10948"/>
                    <a:pt x="10619" y="10619"/>
                    <a:pt x="10895" y="10181"/>
                  </a:cubicBezTo>
                  <a:close/>
                  <a:moveTo>
                    <a:pt x="4655" y="12647"/>
                  </a:moveTo>
                  <a:lnTo>
                    <a:pt x="6240" y="14451"/>
                  </a:lnTo>
                  <a:cubicBezTo>
                    <a:pt x="6131" y="14670"/>
                    <a:pt x="5912" y="14998"/>
                    <a:pt x="5422" y="15493"/>
                  </a:cubicBezTo>
                  <a:cubicBezTo>
                    <a:pt x="5203" y="15107"/>
                    <a:pt x="4817" y="14289"/>
                    <a:pt x="4270" y="13246"/>
                  </a:cubicBezTo>
                  <a:cubicBezTo>
                    <a:pt x="4217" y="13084"/>
                    <a:pt x="4270" y="12918"/>
                    <a:pt x="4379" y="12809"/>
                  </a:cubicBezTo>
                  <a:lnTo>
                    <a:pt x="4655" y="12647"/>
                  </a:lnTo>
                  <a:close/>
                  <a:moveTo>
                    <a:pt x="9800" y="12647"/>
                  </a:moveTo>
                  <a:lnTo>
                    <a:pt x="10072" y="12809"/>
                  </a:lnTo>
                  <a:cubicBezTo>
                    <a:pt x="10238" y="12918"/>
                    <a:pt x="10238" y="13084"/>
                    <a:pt x="10181" y="13246"/>
                  </a:cubicBezTo>
                  <a:cubicBezTo>
                    <a:pt x="9634" y="14289"/>
                    <a:pt x="9253" y="15107"/>
                    <a:pt x="9034" y="15493"/>
                  </a:cubicBezTo>
                  <a:cubicBezTo>
                    <a:pt x="8596" y="14998"/>
                    <a:pt x="8320" y="14670"/>
                    <a:pt x="8211" y="14451"/>
                  </a:cubicBezTo>
                  <a:lnTo>
                    <a:pt x="9800" y="12647"/>
                  </a:lnTo>
                  <a:close/>
                  <a:moveTo>
                    <a:pt x="1971" y="14070"/>
                  </a:moveTo>
                  <a:lnTo>
                    <a:pt x="2247" y="14836"/>
                  </a:lnTo>
                  <a:cubicBezTo>
                    <a:pt x="2247" y="14945"/>
                    <a:pt x="2357" y="14998"/>
                    <a:pt x="2466" y="15055"/>
                  </a:cubicBezTo>
                  <a:lnTo>
                    <a:pt x="3285" y="15274"/>
                  </a:lnTo>
                  <a:lnTo>
                    <a:pt x="2904" y="15821"/>
                  </a:lnTo>
                  <a:cubicBezTo>
                    <a:pt x="2847" y="15931"/>
                    <a:pt x="2847" y="16040"/>
                    <a:pt x="2904" y="16149"/>
                  </a:cubicBezTo>
                  <a:lnTo>
                    <a:pt x="3613" y="17625"/>
                  </a:lnTo>
                  <a:lnTo>
                    <a:pt x="2794" y="17625"/>
                  </a:lnTo>
                  <a:lnTo>
                    <a:pt x="2794" y="16968"/>
                  </a:lnTo>
                  <a:cubicBezTo>
                    <a:pt x="2794" y="16806"/>
                    <a:pt x="2685" y="16640"/>
                    <a:pt x="2519" y="16640"/>
                  </a:cubicBezTo>
                  <a:cubicBezTo>
                    <a:pt x="2357" y="16640"/>
                    <a:pt x="2247" y="16806"/>
                    <a:pt x="2247" y="16968"/>
                  </a:cubicBezTo>
                  <a:lnTo>
                    <a:pt x="2247" y="17625"/>
                  </a:lnTo>
                  <a:lnTo>
                    <a:pt x="933" y="17625"/>
                  </a:lnTo>
                  <a:cubicBezTo>
                    <a:pt x="767" y="17625"/>
                    <a:pt x="605" y="17463"/>
                    <a:pt x="605" y="17244"/>
                  </a:cubicBezTo>
                  <a:lnTo>
                    <a:pt x="605" y="15655"/>
                  </a:lnTo>
                  <a:cubicBezTo>
                    <a:pt x="605" y="15055"/>
                    <a:pt x="986" y="14451"/>
                    <a:pt x="1590" y="14232"/>
                  </a:cubicBezTo>
                  <a:lnTo>
                    <a:pt x="1971" y="14070"/>
                  </a:lnTo>
                  <a:close/>
                  <a:moveTo>
                    <a:pt x="3670" y="13246"/>
                  </a:moveTo>
                  <a:cubicBezTo>
                    <a:pt x="3670" y="13356"/>
                    <a:pt x="3723" y="13413"/>
                    <a:pt x="3780" y="13465"/>
                  </a:cubicBezTo>
                  <a:cubicBezTo>
                    <a:pt x="3999" y="13960"/>
                    <a:pt x="4327" y="14617"/>
                    <a:pt x="4598" y="15164"/>
                  </a:cubicBezTo>
                  <a:lnTo>
                    <a:pt x="5036" y="16040"/>
                  </a:lnTo>
                  <a:cubicBezTo>
                    <a:pt x="5036" y="16093"/>
                    <a:pt x="5093" y="16093"/>
                    <a:pt x="5093" y="16149"/>
                  </a:cubicBezTo>
                  <a:cubicBezTo>
                    <a:pt x="5255" y="16587"/>
                    <a:pt x="5312" y="17187"/>
                    <a:pt x="5365" y="17625"/>
                  </a:cubicBezTo>
                  <a:lnTo>
                    <a:pt x="4270" y="17625"/>
                  </a:lnTo>
                  <a:lnTo>
                    <a:pt x="3504" y="16040"/>
                  </a:lnTo>
                  <a:lnTo>
                    <a:pt x="3999" y="15217"/>
                  </a:lnTo>
                  <a:cubicBezTo>
                    <a:pt x="4051" y="15164"/>
                    <a:pt x="4108" y="15055"/>
                    <a:pt x="4051" y="14945"/>
                  </a:cubicBezTo>
                  <a:cubicBezTo>
                    <a:pt x="3999" y="14888"/>
                    <a:pt x="3942" y="14779"/>
                    <a:pt x="3832" y="14779"/>
                  </a:cubicBezTo>
                  <a:lnTo>
                    <a:pt x="2737" y="14507"/>
                  </a:lnTo>
                  <a:lnTo>
                    <a:pt x="2466" y="13684"/>
                  </a:lnTo>
                  <a:cubicBezTo>
                    <a:pt x="2519" y="13684"/>
                    <a:pt x="2519" y="13684"/>
                    <a:pt x="2519" y="13632"/>
                  </a:cubicBezTo>
                  <a:lnTo>
                    <a:pt x="3670" y="13246"/>
                  </a:lnTo>
                  <a:close/>
                  <a:moveTo>
                    <a:pt x="6516" y="15107"/>
                  </a:moveTo>
                  <a:lnTo>
                    <a:pt x="6954" y="16368"/>
                  </a:lnTo>
                  <a:lnTo>
                    <a:pt x="6954" y="17625"/>
                  </a:lnTo>
                  <a:lnTo>
                    <a:pt x="5969" y="17625"/>
                  </a:lnTo>
                  <a:cubicBezTo>
                    <a:pt x="5912" y="17187"/>
                    <a:pt x="5859" y="16587"/>
                    <a:pt x="5693" y="16093"/>
                  </a:cubicBezTo>
                  <a:cubicBezTo>
                    <a:pt x="6078" y="15712"/>
                    <a:pt x="6350" y="15383"/>
                    <a:pt x="6516" y="15107"/>
                  </a:cubicBezTo>
                  <a:close/>
                  <a:moveTo>
                    <a:pt x="9472" y="11771"/>
                  </a:moveTo>
                  <a:lnTo>
                    <a:pt x="9472" y="12099"/>
                  </a:lnTo>
                  <a:lnTo>
                    <a:pt x="7663" y="14232"/>
                  </a:lnTo>
                  <a:cubicBezTo>
                    <a:pt x="7554" y="14341"/>
                    <a:pt x="7554" y="14451"/>
                    <a:pt x="7611" y="14560"/>
                  </a:cubicBezTo>
                  <a:cubicBezTo>
                    <a:pt x="7611" y="14560"/>
                    <a:pt x="7882" y="15164"/>
                    <a:pt x="8815" y="16093"/>
                  </a:cubicBezTo>
                  <a:cubicBezTo>
                    <a:pt x="8649" y="16587"/>
                    <a:pt x="8539" y="17135"/>
                    <a:pt x="8539" y="17625"/>
                  </a:cubicBezTo>
                  <a:lnTo>
                    <a:pt x="7554" y="17625"/>
                  </a:lnTo>
                  <a:lnTo>
                    <a:pt x="7554" y="16312"/>
                  </a:lnTo>
                  <a:cubicBezTo>
                    <a:pt x="7554" y="16312"/>
                    <a:pt x="7554" y="16259"/>
                    <a:pt x="7501" y="16259"/>
                  </a:cubicBezTo>
                  <a:lnTo>
                    <a:pt x="6897" y="14341"/>
                  </a:lnTo>
                  <a:cubicBezTo>
                    <a:pt x="6897" y="14341"/>
                    <a:pt x="6897" y="14289"/>
                    <a:pt x="6845" y="14289"/>
                  </a:cubicBezTo>
                  <a:lnTo>
                    <a:pt x="6845" y="14232"/>
                  </a:lnTo>
                  <a:lnTo>
                    <a:pt x="5036" y="12099"/>
                  </a:lnTo>
                  <a:lnTo>
                    <a:pt x="5036" y="11771"/>
                  </a:lnTo>
                  <a:cubicBezTo>
                    <a:pt x="5693" y="12261"/>
                    <a:pt x="6407" y="12537"/>
                    <a:pt x="7226" y="12537"/>
                  </a:cubicBezTo>
                  <a:cubicBezTo>
                    <a:pt x="8049" y="12537"/>
                    <a:pt x="8815" y="12261"/>
                    <a:pt x="9472" y="11771"/>
                  </a:cubicBezTo>
                  <a:close/>
                  <a:moveTo>
                    <a:pt x="10785" y="13246"/>
                  </a:moveTo>
                  <a:lnTo>
                    <a:pt x="11990" y="13632"/>
                  </a:lnTo>
                  <a:lnTo>
                    <a:pt x="11990" y="13684"/>
                  </a:lnTo>
                  <a:lnTo>
                    <a:pt x="11714" y="14507"/>
                  </a:lnTo>
                  <a:lnTo>
                    <a:pt x="10619" y="14779"/>
                  </a:lnTo>
                  <a:cubicBezTo>
                    <a:pt x="10510" y="14779"/>
                    <a:pt x="10457" y="14888"/>
                    <a:pt x="10400" y="14945"/>
                  </a:cubicBezTo>
                  <a:cubicBezTo>
                    <a:pt x="10400" y="15055"/>
                    <a:pt x="10400" y="15164"/>
                    <a:pt x="10457" y="15217"/>
                  </a:cubicBezTo>
                  <a:lnTo>
                    <a:pt x="11004" y="16040"/>
                  </a:lnTo>
                  <a:lnTo>
                    <a:pt x="10181" y="17625"/>
                  </a:lnTo>
                  <a:lnTo>
                    <a:pt x="9143" y="17625"/>
                  </a:lnTo>
                  <a:cubicBezTo>
                    <a:pt x="9143" y="17135"/>
                    <a:pt x="9253" y="16587"/>
                    <a:pt x="9415" y="16093"/>
                  </a:cubicBezTo>
                  <a:lnTo>
                    <a:pt x="9415" y="16040"/>
                  </a:lnTo>
                  <a:lnTo>
                    <a:pt x="9910" y="15164"/>
                  </a:lnTo>
                  <a:cubicBezTo>
                    <a:pt x="10181" y="14617"/>
                    <a:pt x="10510" y="13960"/>
                    <a:pt x="10729" y="13465"/>
                  </a:cubicBezTo>
                  <a:cubicBezTo>
                    <a:pt x="10729" y="13413"/>
                    <a:pt x="10785" y="13356"/>
                    <a:pt x="10785" y="13246"/>
                  </a:cubicBezTo>
                  <a:close/>
                  <a:moveTo>
                    <a:pt x="12480" y="14070"/>
                  </a:moveTo>
                  <a:lnTo>
                    <a:pt x="12918" y="14232"/>
                  </a:lnTo>
                  <a:cubicBezTo>
                    <a:pt x="13465" y="14451"/>
                    <a:pt x="13851" y="15055"/>
                    <a:pt x="13851" y="15655"/>
                  </a:cubicBezTo>
                  <a:lnTo>
                    <a:pt x="13851" y="17244"/>
                  </a:lnTo>
                  <a:cubicBezTo>
                    <a:pt x="13851" y="17463"/>
                    <a:pt x="13741" y="17625"/>
                    <a:pt x="13522" y="17625"/>
                  </a:cubicBezTo>
                  <a:lnTo>
                    <a:pt x="12261" y="17625"/>
                  </a:lnTo>
                  <a:lnTo>
                    <a:pt x="12261" y="16968"/>
                  </a:lnTo>
                  <a:cubicBezTo>
                    <a:pt x="12261" y="16806"/>
                    <a:pt x="12099" y="16640"/>
                    <a:pt x="11933" y="16640"/>
                  </a:cubicBezTo>
                  <a:cubicBezTo>
                    <a:pt x="11771" y="16640"/>
                    <a:pt x="11661" y="16806"/>
                    <a:pt x="11661" y="16968"/>
                  </a:cubicBezTo>
                  <a:lnTo>
                    <a:pt x="11661" y="17625"/>
                  </a:lnTo>
                  <a:lnTo>
                    <a:pt x="10838" y="17625"/>
                  </a:lnTo>
                  <a:lnTo>
                    <a:pt x="11604" y="16149"/>
                  </a:lnTo>
                  <a:cubicBezTo>
                    <a:pt x="11661" y="16040"/>
                    <a:pt x="11661" y="15931"/>
                    <a:pt x="11552" y="15821"/>
                  </a:cubicBezTo>
                  <a:lnTo>
                    <a:pt x="11166" y="15274"/>
                  </a:lnTo>
                  <a:lnTo>
                    <a:pt x="12042" y="15055"/>
                  </a:lnTo>
                  <a:cubicBezTo>
                    <a:pt x="12152" y="14998"/>
                    <a:pt x="12209" y="14945"/>
                    <a:pt x="12261" y="14836"/>
                  </a:cubicBezTo>
                  <a:lnTo>
                    <a:pt x="12480" y="14070"/>
                  </a:lnTo>
                  <a:close/>
                  <a:moveTo>
                    <a:pt x="7226" y="1"/>
                  </a:moveTo>
                  <a:cubicBezTo>
                    <a:pt x="5859" y="1"/>
                    <a:pt x="4489" y="658"/>
                    <a:pt x="3451" y="1862"/>
                  </a:cubicBezTo>
                  <a:cubicBezTo>
                    <a:pt x="2466" y="3013"/>
                    <a:pt x="1919" y="4489"/>
                    <a:pt x="1919" y="5969"/>
                  </a:cubicBezTo>
                  <a:cubicBezTo>
                    <a:pt x="1919" y="7173"/>
                    <a:pt x="2300" y="7721"/>
                    <a:pt x="2956" y="8487"/>
                  </a:cubicBezTo>
                  <a:lnTo>
                    <a:pt x="3013" y="8539"/>
                  </a:lnTo>
                  <a:cubicBezTo>
                    <a:pt x="3232" y="9634"/>
                    <a:pt x="3723" y="10567"/>
                    <a:pt x="4436" y="11276"/>
                  </a:cubicBezTo>
                  <a:lnTo>
                    <a:pt x="4436" y="12099"/>
                  </a:lnTo>
                  <a:lnTo>
                    <a:pt x="4051" y="12318"/>
                  </a:lnTo>
                  <a:cubicBezTo>
                    <a:pt x="3942" y="12371"/>
                    <a:pt x="3889" y="12480"/>
                    <a:pt x="3832" y="12590"/>
                  </a:cubicBezTo>
                  <a:lnTo>
                    <a:pt x="2028" y="13194"/>
                  </a:lnTo>
                  <a:cubicBezTo>
                    <a:pt x="1862" y="13246"/>
                    <a:pt x="1809" y="13356"/>
                    <a:pt x="1809" y="13465"/>
                  </a:cubicBezTo>
                  <a:lnTo>
                    <a:pt x="1314" y="13684"/>
                  </a:lnTo>
                  <a:cubicBezTo>
                    <a:pt x="548" y="14013"/>
                    <a:pt x="1" y="14779"/>
                    <a:pt x="1" y="15655"/>
                  </a:cubicBezTo>
                  <a:lnTo>
                    <a:pt x="1" y="17244"/>
                  </a:lnTo>
                  <a:cubicBezTo>
                    <a:pt x="1" y="17791"/>
                    <a:pt x="439" y="18172"/>
                    <a:pt x="933" y="18172"/>
                  </a:cubicBezTo>
                  <a:lnTo>
                    <a:pt x="13522" y="18172"/>
                  </a:lnTo>
                  <a:cubicBezTo>
                    <a:pt x="14069" y="18172"/>
                    <a:pt x="14450" y="17791"/>
                    <a:pt x="14450" y="17244"/>
                  </a:cubicBezTo>
                  <a:lnTo>
                    <a:pt x="14450" y="15655"/>
                  </a:lnTo>
                  <a:cubicBezTo>
                    <a:pt x="14450" y="14779"/>
                    <a:pt x="13960" y="14013"/>
                    <a:pt x="13137" y="13684"/>
                  </a:cubicBezTo>
                  <a:lnTo>
                    <a:pt x="12699" y="13465"/>
                  </a:lnTo>
                  <a:cubicBezTo>
                    <a:pt x="12699" y="13356"/>
                    <a:pt x="12589" y="13246"/>
                    <a:pt x="12480" y="13194"/>
                  </a:cubicBezTo>
                  <a:lnTo>
                    <a:pt x="12261" y="13137"/>
                  </a:lnTo>
                  <a:cubicBezTo>
                    <a:pt x="12261" y="11933"/>
                    <a:pt x="11933" y="11276"/>
                    <a:pt x="11714" y="10729"/>
                  </a:cubicBezTo>
                  <a:cubicBezTo>
                    <a:pt x="11495" y="10238"/>
                    <a:pt x="11333" y="9800"/>
                    <a:pt x="11333" y="9196"/>
                  </a:cubicBezTo>
                  <a:lnTo>
                    <a:pt x="11495" y="8539"/>
                  </a:lnTo>
                  <a:lnTo>
                    <a:pt x="11552" y="8430"/>
                  </a:lnTo>
                  <a:cubicBezTo>
                    <a:pt x="12209" y="7664"/>
                    <a:pt x="12589" y="7173"/>
                    <a:pt x="12589" y="5969"/>
                  </a:cubicBezTo>
                  <a:cubicBezTo>
                    <a:pt x="12589" y="4489"/>
                    <a:pt x="11990" y="3013"/>
                    <a:pt x="11004" y="1862"/>
                  </a:cubicBezTo>
                  <a:cubicBezTo>
                    <a:pt x="9962" y="658"/>
                    <a:pt x="8649" y="1"/>
                    <a:pt x="7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862;p65"/>
            <p:cNvSpPr/>
            <p:nvPr/>
          </p:nvSpPr>
          <p:spPr>
            <a:xfrm>
              <a:off x="4297992" y="3977334"/>
              <a:ext cx="133075" cy="36872"/>
            </a:xfrm>
            <a:custGeom>
              <a:avLst/>
              <a:gdLst/>
              <a:ahLst/>
              <a:cxnLst/>
              <a:rect l="l" t="t" r="r" b="b"/>
              <a:pathLst>
                <a:path w="3176" h="880" extrusionOk="0">
                  <a:moveTo>
                    <a:pt x="331" y="0"/>
                  </a:moveTo>
                  <a:cubicBezTo>
                    <a:pt x="237" y="0"/>
                    <a:pt x="142" y="46"/>
                    <a:pt x="110" y="113"/>
                  </a:cubicBezTo>
                  <a:cubicBezTo>
                    <a:pt x="1" y="279"/>
                    <a:pt x="53" y="441"/>
                    <a:pt x="163" y="551"/>
                  </a:cubicBezTo>
                  <a:cubicBezTo>
                    <a:pt x="548" y="770"/>
                    <a:pt x="1038" y="879"/>
                    <a:pt x="1586" y="879"/>
                  </a:cubicBezTo>
                  <a:cubicBezTo>
                    <a:pt x="2133" y="879"/>
                    <a:pt x="2680" y="770"/>
                    <a:pt x="3009" y="551"/>
                  </a:cubicBezTo>
                  <a:cubicBezTo>
                    <a:pt x="3175" y="441"/>
                    <a:pt x="3175" y="279"/>
                    <a:pt x="3118" y="113"/>
                  </a:cubicBezTo>
                  <a:cubicBezTo>
                    <a:pt x="3051" y="46"/>
                    <a:pt x="2964" y="0"/>
                    <a:pt x="2868" y="0"/>
                  </a:cubicBezTo>
                  <a:cubicBezTo>
                    <a:pt x="2808" y="0"/>
                    <a:pt x="2745" y="18"/>
                    <a:pt x="2680" y="60"/>
                  </a:cubicBezTo>
                  <a:cubicBezTo>
                    <a:pt x="2461" y="222"/>
                    <a:pt x="2023" y="332"/>
                    <a:pt x="1586" y="332"/>
                  </a:cubicBezTo>
                  <a:cubicBezTo>
                    <a:pt x="1148" y="332"/>
                    <a:pt x="767" y="222"/>
                    <a:pt x="491" y="60"/>
                  </a:cubicBezTo>
                  <a:cubicBezTo>
                    <a:pt x="449" y="18"/>
                    <a:pt x="390" y="0"/>
                    <a:pt x="3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C9F2CFF-C4C8-DFAA-E0DD-0CB952861F13}"/>
              </a:ext>
            </a:extLst>
          </p:cNvPr>
          <p:cNvGrpSpPr/>
          <p:nvPr/>
        </p:nvGrpSpPr>
        <p:grpSpPr>
          <a:xfrm>
            <a:off x="5038645" y="3550924"/>
            <a:ext cx="708739" cy="761407"/>
            <a:chOff x="5038645" y="3550924"/>
            <a:chExt cx="708739" cy="761407"/>
          </a:xfrm>
          <a:solidFill>
            <a:srgbClr val="2A2828"/>
          </a:solidFill>
        </p:grpSpPr>
        <p:sp>
          <p:nvSpPr>
            <p:cNvPr id="863" name="Google Shape;863;p65"/>
            <p:cNvSpPr/>
            <p:nvPr/>
          </p:nvSpPr>
          <p:spPr>
            <a:xfrm>
              <a:off x="5038645" y="3550924"/>
              <a:ext cx="708739" cy="761407"/>
            </a:xfrm>
            <a:custGeom>
              <a:avLst/>
              <a:gdLst/>
              <a:ahLst/>
              <a:cxnLst/>
              <a:rect l="l" t="t" r="r" b="b"/>
              <a:pathLst>
                <a:path w="16915" h="18172" extrusionOk="0">
                  <a:moveTo>
                    <a:pt x="8486" y="547"/>
                  </a:moveTo>
                  <a:cubicBezTo>
                    <a:pt x="9143" y="547"/>
                    <a:pt x="9852" y="604"/>
                    <a:pt x="10566" y="714"/>
                  </a:cubicBezTo>
                  <a:cubicBezTo>
                    <a:pt x="11166" y="823"/>
                    <a:pt x="11661" y="1095"/>
                    <a:pt x="11989" y="1533"/>
                  </a:cubicBezTo>
                  <a:cubicBezTo>
                    <a:pt x="12370" y="1970"/>
                    <a:pt x="12536" y="2518"/>
                    <a:pt x="12479" y="3065"/>
                  </a:cubicBezTo>
                  <a:cubicBezTo>
                    <a:pt x="12479" y="3779"/>
                    <a:pt x="12370" y="4436"/>
                    <a:pt x="12370" y="4983"/>
                  </a:cubicBezTo>
                  <a:cubicBezTo>
                    <a:pt x="12317" y="4817"/>
                    <a:pt x="12260" y="4707"/>
                    <a:pt x="12208" y="4545"/>
                  </a:cubicBezTo>
                  <a:cubicBezTo>
                    <a:pt x="12151" y="4436"/>
                    <a:pt x="12042" y="4379"/>
                    <a:pt x="11932" y="4379"/>
                  </a:cubicBezTo>
                  <a:lnTo>
                    <a:pt x="11551" y="4379"/>
                  </a:lnTo>
                  <a:cubicBezTo>
                    <a:pt x="9305" y="4379"/>
                    <a:pt x="7172" y="4379"/>
                    <a:pt x="5364" y="3779"/>
                  </a:cubicBezTo>
                  <a:cubicBezTo>
                    <a:pt x="5335" y="3764"/>
                    <a:pt x="5301" y="3756"/>
                    <a:pt x="5267" y="3756"/>
                  </a:cubicBezTo>
                  <a:cubicBezTo>
                    <a:pt x="5175" y="3756"/>
                    <a:pt x="5077" y="3808"/>
                    <a:pt x="5036" y="3888"/>
                  </a:cubicBezTo>
                  <a:cubicBezTo>
                    <a:pt x="4764" y="4326"/>
                    <a:pt x="4545" y="4817"/>
                    <a:pt x="4379" y="5311"/>
                  </a:cubicBezTo>
                  <a:cubicBezTo>
                    <a:pt x="4269" y="4436"/>
                    <a:pt x="4160" y="3560"/>
                    <a:pt x="4107" y="2903"/>
                  </a:cubicBezTo>
                  <a:cubicBezTo>
                    <a:pt x="4107" y="2518"/>
                    <a:pt x="4217" y="2189"/>
                    <a:pt x="4488" y="1918"/>
                  </a:cubicBezTo>
                  <a:cubicBezTo>
                    <a:pt x="4707" y="1642"/>
                    <a:pt x="5036" y="1533"/>
                    <a:pt x="5421" y="1533"/>
                  </a:cubicBezTo>
                  <a:lnTo>
                    <a:pt x="5640" y="1533"/>
                  </a:lnTo>
                  <a:cubicBezTo>
                    <a:pt x="5692" y="1533"/>
                    <a:pt x="5749" y="1480"/>
                    <a:pt x="5802" y="1423"/>
                  </a:cubicBezTo>
                  <a:cubicBezTo>
                    <a:pt x="6625" y="657"/>
                    <a:pt x="7939" y="547"/>
                    <a:pt x="8486" y="547"/>
                  </a:cubicBezTo>
                  <a:close/>
                  <a:moveTo>
                    <a:pt x="5421" y="4379"/>
                  </a:moveTo>
                  <a:cubicBezTo>
                    <a:pt x="7282" y="4983"/>
                    <a:pt x="9362" y="4983"/>
                    <a:pt x="11551" y="4983"/>
                  </a:cubicBezTo>
                  <a:lnTo>
                    <a:pt x="11713" y="4983"/>
                  </a:lnTo>
                  <a:cubicBezTo>
                    <a:pt x="11932" y="5530"/>
                    <a:pt x="12260" y="6459"/>
                    <a:pt x="12260" y="7225"/>
                  </a:cubicBezTo>
                  <a:lnTo>
                    <a:pt x="11275" y="7225"/>
                  </a:lnTo>
                  <a:lnTo>
                    <a:pt x="11275" y="6897"/>
                  </a:lnTo>
                  <a:cubicBezTo>
                    <a:pt x="11275" y="6734"/>
                    <a:pt x="11113" y="6568"/>
                    <a:pt x="11004" y="6568"/>
                  </a:cubicBezTo>
                  <a:lnTo>
                    <a:pt x="9086" y="6568"/>
                  </a:lnTo>
                  <a:cubicBezTo>
                    <a:pt x="8924" y="6568"/>
                    <a:pt x="8814" y="6734"/>
                    <a:pt x="8814" y="6897"/>
                  </a:cubicBezTo>
                  <a:lnTo>
                    <a:pt x="8814" y="6953"/>
                  </a:lnTo>
                  <a:cubicBezTo>
                    <a:pt x="8705" y="6953"/>
                    <a:pt x="8596" y="6897"/>
                    <a:pt x="8486" y="6897"/>
                  </a:cubicBezTo>
                  <a:cubicBezTo>
                    <a:pt x="8320" y="6897"/>
                    <a:pt x="8210" y="6953"/>
                    <a:pt x="8101" y="6953"/>
                  </a:cubicBezTo>
                  <a:lnTo>
                    <a:pt x="8101" y="6897"/>
                  </a:lnTo>
                  <a:cubicBezTo>
                    <a:pt x="8101" y="6734"/>
                    <a:pt x="7991" y="6568"/>
                    <a:pt x="7829" y="6568"/>
                  </a:cubicBezTo>
                  <a:lnTo>
                    <a:pt x="5968" y="6568"/>
                  </a:lnTo>
                  <a:cubicBezTo>
                    <a:pt x="5802" y="6568"/>
                    <a:pt x="5640" y="6734"/>
                    <a:pt x="5640" y="6897"/>
                  </a:cubicBezTo>
                  <a:lnTo>
                    <a:pt x="5640" y="7225"/>
                  </a:lnTo>
                  <a:lnTo>
                    <a:pt x="4655" y="7225"/>
                  </a:lnTo>
                  <a:cubicBezTo>
                    <a:pt x="4655" y="6187"/>
                    <a:pt x="4926" y="5202"/>
                    <a:pt x="5421" y="4379"/>
                  </a:cubicBezTo>
                  <a:close/>
                  <a:moveTo>
                    <a:pt x="10675" y="7172"/>
                  </a:moveTo>
                  <a:lnTo>
                    <a:pt x="10675" y="7829"/>
                  </a:lnTo>
                  <a:cubicBezTo>
                    <a:pt x="10675" y="7991"/>
                    <a:pt x="10837" y="8101"/>
                    <a:pt x="11004" y="8101"/>
                  </a:cubicBezTo>
                  <a:cubicBezTo>
                    <a:pt x="11113" y="8101"/>
                    <a:pt x="11275" y="7991"/>
                    <a:pt x="11275" y="7829"/>
                  </a:cubicBezTo>
                  <a:lnTo>
                    <a:pt x="12208" y="7829"/>
                  </a:lnTo>
                  <a:cubicBezTo>
                    <a:pt x="11989" y="10128"/>
                    <a:pt x="10400" y="11932"/>
                    <a:pt x="8486" y="11932"/>
                  </a:cubicBezTo>
                  <a:cubicBezTo>
                    <a:pt x="6516" y="11932"/>
                    <a:pt x="4926" y="10128"/>
                    <a:pt x="4707" y="7829"/>
                  </a:cubicBezTo>
                  <a:lnTo>
                    <a:pt x="5640" y="7829"/>
                  </a:lnTo>
                  <a:cubicBezTo>
                    <a:pt x="5640" y="7991"/>
                    <a:pt x="5802" y="8101"/>
                    <a:pt x="5968" y="8101"/>
                  </a:cubicBezTo>
                  <a:cubicBezTo>
                    <a:pt x="6078" y="8101"/>
                    <a:pt x="6240" y="7991"/>
                    <a:pt x="6240" y="7829"/>
                  </a:cubicBezTo>
                  <a:lnTo>
                    <a:pt x="6240" y="7172"/>
                  </a:lnTo>
                  <a:lnTo>
                    <a:pt x="6568" y="7172"/>
                  </a:lnTo>
                  <a:lnTo>
                    <a:pt x="6568" y="7501"/>
                  </a:lnTo>
                  <a:cubicBezTo>
                    <a:pt x="6568" y="7663"/>
                    <a:pt x="6735" y="7829"/>
                    <a:pt x="6897" y="7829"/>
                  </a:cubicBezTo>
                  <a:cubicBezTo>
                    <a:pt x="7063" y="7829"/>
                    <a:pt x="7172" y="7663"/>
                    <a:pt x="7172" y="7501"/>
                  </a:cubicBezTo>
                  <a:lnTo>
                    <a:pt x="7172" y="7172"/>
                  </a:lnTo>
                  <a:lnTo>
                    <a:pt x="7553" y="7172"/>
                  </a:lnTo>
                  <a:lnTo>
                    <a:pt x="7553" y="7829"/>
                  </a:lnTo>
                  <a:cubicBezTo>
                    <a:pt x="7553" y="7991"/>
                    <a:pt x="7663" y="8101"/>
                    <a:pt x="7829" y="8101"/>
                  </a:cubicBezTo>
                  <a:cubicBezTo>
                    <a:pt x="7991" y="8101"/>
                    <a:pt x="8101" y="7991"/>
                    <a:pt x="8101" y="7829"/>
                  </a:cubicBezTo>
                  <a:cubicBezTo>
                    <a:pt x="8101" y="7663"/>
                    <a:pt x="8267" y="7501"/>
                    <a:pt x="8486" y="7501"/>
                  </a:cubicBezTo>
                  <a:cubicBezTo>
                    <a:pt x="8648" y="7501"/>
                    <a:pt x="8814" y="7663"/>
                    <a:pt x="8814" y="7829"/>
                  </a:cubicBezTo>
                  <a:cubicBezTo>
                    <a:pt x="8814" y="7991"/>
                    <a:pt x="8924" y="8101"/>
                    <a:pt x="9086" y="8101"/>
                  </a:cubicBezTo>
                  <a:cubicBezTo>
                    <a:pt x="9252" y="8101"/>
                    <a:pt x="9362" y="7991"/>
                    <a:pt x="9362" y="7829"/>
                  </a:cubicBezTo>
                  <a:lnTo>
                    <a:pt x="9362" y="7172"/>
                  </a:lnTo>
                  <a:lnTo>
                    <a:pt x="9743" y="7172"/>
                  </a:lnTo>
                  <a:lnTo>
                    <a:pt x="9743" y="7501"/>
                  </a:lnTo>
                  <a:cubicBezTo>
                    <a:pt x="9743" y="7663"/>
                    <a:pt x="9852" y="7829"/>
                    <a:pt x="10019" y="7829"/>
                  </a:cubicBezTo>
                  <a:cubicBezTo>
                    <a:pt x="10181" y="7829"/>
                    <a:pt x="10347" y="7663"/>
                    <a:pt x="10347" y="7501"/>
                  </a:cubicBezTo>
                  <a:lnTo>
                    <a:pt x="10347" y="7172"/>
                  </a:lnTo>
                  <a:close/>
                  <a:moveTo>
                    <a:pt x="9962" y="12208"/>
                  </a:moveTo>
                  <a:lnTo>
                    <a:pt x="8486" y="13683"/>
                  </a:lnTo>
                  <a:lnTo>
                    <a:pt x="6954" y="12208"/>
                  </a:lnTo>
                  <a:lnTo>
                    <a:pt x="6954" y="12208"/>
                  </a:lnTo>
                  <a:cubicBezTo>
                    <a:pt x="7444" y="12427"/>
                    <a:pt x="7939" y="12536"/>
                    <a:pt x="8486" y="12536"/>
                  </a:cubicBezTo>
                  <a:cubicBezTo>
                    <a:pt x="8976" y="12536"/>
                    <a:pt x="9471" y="12427"/>
                    <a:pt x="9962" y="12208"/>
                  </a:cubicBezTo>
                  <a:close/>
                  <a:moveTo>
                    <a:pt x="5911" y="11989"/>
                  </a:moveTo>
                  <a:lnTo>
                    <a:pt x="7939" y="14012"/>
                  </a:lnTo>
                  <a:cubicBezTo>
                    <a:pt x="7610" y="14178"/>
                    <a:pt x="7172" y="14450"/>
                    <a:pt x="6678" y="14888"/>
                  </a:cubicBezTo>
                  <a:cubicBezTo>
                    <a:pt x="6459" y="14450"/>
                    <a:pt x="6021" y="13683"/>
                    <a:pt x="5530" y="12589"/>
                  </a:cubicBezTo>
                  <a:cubicBezTo>
                    <a:pt x="5421" y="12427"/>
                    <a:pt x="5474" y="12260"/>
                    <a:pt x="5640" y="12151"/>
                  </a:cubicBezTo>
                  <a:lnTo>
                    <a:pt x="5911" y="11989"/>
                  </a:lnTo>
                  <a:close/>
                  <a:moveTo>
                    <a:pt x="11004" y="11989"/>
                  </a:moveTo>
                  <a:lnTo>
                    <a:pt x="11275" y="12151"/>
                  </a:lnTo>
                  <a:cubicBezTo>
                    <a:pt x="11442" y="12260"/>
                    <a:pt x="11494" y="12427"/>
                    <a:pt x="11385" y="12589"/>
                  </a:cubicBezTo>
                  <a:cubicBezTo>
                    <a:pt x="10837" y="13683"/>
                    <a:pt x="10456" y="14507"/>
                    <a:pt x="10238" y="14888"/>
                  </a:cubicBezTo>
                  <a:cubicBezTo>
                    <a:pt x="9743" y="14450"/>
                    <a:pt x="9305" y="14178"/>
                    <a:pt x="8976" y="14012"/>
                  </a:cubicBezTo>
                  <a:lnTo>
                    <a:pt x="11004" y="11989"/>
                  </a:lnTo>
                  <a:close/>
                  <a:moveTo>
                    <a:pt x="8486" y="14450"/>
                  </a:moveTo>
                  <a:cubicBezTo>
                    <a:pt x="8539" y="14450"/>
                    <a:pt x="8648" y="14507"/>
                    <a:pt x="8814" y="14616"/>
                  </a:cubicBezTo>
                  <a:lnTo>
                    <a:pt x="8814" y="15054"/>
                  </a:lnTo>
                  <a:lnTo>
                    <a:pt x="8758" y="15107"/>
                  </a:lnTo>
                  <a:lnTo>
                    <a:pt x="8158" y="15107"/>
                  </a:lnTo>
                  <a:lnTo>
                    <a:pt x="8101" y="15054"/>
                  </a:lnTo>
                  <a:lnTo>
                    <a:pt x="8101" y="14616"/>
                  </a:lnTo>
                  <a:cubicBezTo>
                    <a:pt x="8267" y="14507"/>
                    <a:pt x="8377" y="14450"/>
                    <a:pt x="8486" y="14450"/>
                  </a:cubicBezTo>
                  <a:close/>
                  <a:moveTo>
                    <a:pt x="3175" y="13412"/>
                  </a:moveTo>
                  <a:lnTo>
                    <a:pt x="3451" y="14231"/>
                  </a:lnTo>
                  <a:cubicBezTo>
                    <a:pt x="3503" y="14288"/>
                    <a:pt x="3560" y="14397"/>
                    <a:pt x="3670" y="14397"/>
                  </a:cubicBezTo>
                  <a:lnTo>
                    <a:pt x="4545" y="14616"/>
                  </a:lnTo>
                  <a:lnTo>
                    <a:pt x="4107" y="15216"/>
                  </a:lnTo>
                  <a:cubicBezTo>
                    <a:pt x="4050" y="15325"/>
                    <a:pt x="4050" y="15435"/>
                    <a:pt x="4107" y="15492"/>
                  </a:cubicBezTo>
                  <a:lnTo>
                    <a:pt x="5145" y="17624"/>
                  </a:lnTo>
                  <a:lnTo>
                    <a:pt x="3394" y="17624"/>
                  </a:lnTo>
                  <a:lnTo>
                    <a:pt x="3394" y="16639"/>
                  </a:lnTo>
                  <a:cubicBezTo>
                    <a:pt x="3394" y="16477"/>
                    <a:pt x="3284" y="16368"/>
                    <a:pt x="3122" y="16368"/>
                  </a:cubicBezTo>
                  <a:cubicBezTo>
                    <a:pt x="2956" y="16368"/>
                    <a:pt x="2794" y="16477"/>
                    <a:pt x="2794" y="16639"/>
                  </a:cubicBezTo>
                  <a:lnTo>
                    <a:pt x="2794" y="17624"/>
                  </a:lnTo>
                  <a:lnTo>
                    <a:pt x="933" y="17624"/>
                  </a:lnTo>
                  <a:cubicBezTo>
                    <a:pt x="714" y="17624"/>
                    <a:pt x="548" y="17462"/>
                    <a:pt x="548" y="17243"/>
                  </a:cubicBezTo>
                  <a:lnTo>
                    <a:pt x="548" y="15544"/>
                  </a:lnTo>
                  <a:cubicBezTo>
                    <a:pt x="548" y="14669"/>
                    <a:pt x="1152" y="13902"/>
                    <a:pt x="2028" y="13683"/>
                  </a:cubicBezTo>
                  <a:lnTo>
                    <a:pt x="3175" y="13412"/>
                  </a:lnTo>
                  <a:close/>
                  <a:moveTo>
                    <a:pt x="4874" y="12646"/>
                  </a:moveTo>
                  <a:cubicBezTo>
                    <a:pt x="4926" y="12698"/>
                    <a:pt x="4926" y="12808"/>
                    <a:pt x="4983" y="12865"/>
                  </a:cubicBezTo>
                  <a:lnTo>
                    <a:pt x="5802" y="14507"/>
                  </a:lnTo>
                  <a:lnTo>
                    <a:pt x="6240" y="15435"/>
                  </a:lnTo>
                  <a:cubicBezTo>
                    <a:pt x="6297" y="15435"/>
                    <a:pt x="6297" y="15492"/>
                    <a:pt x="6297" y="15492"/>
                  </a:cubicBezTo>
                  <a:cubicBezTo>
                    <a:pt x="6568" y="16258"/>
                    <a:pt x="6625" y="17186"/>
                    <a:pt x="6625" y="17624"/>
                  </a:cubicBezTo>
                  <a:lnTo>
                    <a:pt x="5802" y="17624"/>
                  </a:lnTo>
                  <a:lnTo>
                    <a:pt x="4707" y="15382"/>
                  </a:lnTo>
                  <a:lnTo>
                    <a:pt x="5255" y="14616"/>
                  </a:lnTo>
                  <a:cubicBezTo>
                    <a:pt x="5312" y="14507"/>
                    <a:pt x="5312" y="14397"/>
                    <a:pt x="5255" y="14340"/>
                  </a:cubicBezTo>
                  <a:cubicBezTo>
                    <a:pt x="5255" y="14231"/>
                    <a:pt x="5145" y="14178"/>
                    <a:pt x="5093" y="14178"/>
                  </a:cubicBezTo>
                  <a:lnTo>
                    <a:pt x="3941" y="13850"/>
                  </a:lnTo>
                  <a:lnTo>
                    <a:pt x="3670" y="13027"/>
                  </a:lnTo>
                  <a:lnTo>
                    <a:pt x="4874" y="12646"/>
                  </a:lnTo>
                  <a:close/>
                  <a:moveTo>
                    <a:pt x="7553" y="14944"/>
                  </a:moveTo>
                  <a:lnTo>
                    <a:pt x="7553" y="15054"/>
                  </a:lnTo>
                  <a:cubicBezTo>
                    <a:pt x="7553" y="15273"/>
                    <a:pt x="7663" y="15492"/>
                    <a:pt x="7829" y="15601"/>
                  </a:cubicBezTo>
                  <a:lnTo>
                    <a:pt x="7553" y="17624"/>
                  </a:lnTo>
                  <a:lnTo>
                    <a:pt x="7172" y="17624"/>
                  </a:lnTo>
                  <a:cubicBezTo>
                    <a:pt x="7172" y="17186"/>
                    <a:pt x="7172" y="16258"/>
                    <a:pt x="6897" y="15492"/>
                  </a:cubicBezTo>
                  <a:cubicBezTo>
                    <a:pt x="7116" y="15273"/>
                    <a:pt x="7334" y="15107"/>
                    <a:pt x="7553" y="14944"/>
                  </a:cubicBezTo>
                  <a:close/>
                  <a:moveTo>
                    <a:pt x="8539" y="15654"/>
                  </a:moveTo>
                  <a:lnTo>
                    <a:pt x="8758" y="17624"/>
                  </a:lnTo>
                  <a:lnTo>
                    <a:pt x="8158" y="17624"/>
                  </a:lnTo>
                  <a:lnTo>
                    <a:pt x="8429" y="15654"/>
                  </a:lnTo>
                  <a:close/>
                  <a:moveTo>
                    <a:pt x="9362" y="14944"/>
                  </a:moveTo>
                  <a:cubicBezTo>
                    <a:pt x="9581" y="15107"/>
                    <a:pt x="9800" y="15273"/>
                    <a:pt x="10019" y="15492"/>
                  </a:cubicBezTo>
                  <a:cubicBezTo>
                    <a:pt x="9743" y="16258"/>
                    <a:pt x="9743" y="17186"/>
                    <a:pt x="9743" y="17624"/>
                  </a:cubicBezTo>
                  <a:lnTo>
                    <a:pt x="9362" y="17624"/>
                  </a:lnTo>
                  <a:lnTo>
                    <a:pt x="9086" y="15601"/>
                  </a:lnTo>
                  <a:cubicBezTo>
                    <a:pt x="9252" y="15492"/>
                    <a:pt x="9362" y="15273"/>
                    <a:pt x="9362" y="15054"/>
                  </a:cubicBezTo>
                  <a:lnTo>
                    <a:pt x="9362" y="14944"/>
                  </a:lnTo>
                  <a:close/>
                  <a:moveTo>
                    <a:pt x="12042" y="12646"/>
                  </a:moveTo>
                  <a:lnTo>
                    <a:pt x="13246" y="13027"/>
                  </a:lnTo>
                  <a:lnTo>
                    <a:pt x="12974" y="13850"/>
                  </a:lnTo>
                  <a:lnTo>
                    <a:pt x="11823" y="14178"/>
                  </a:lnTo>
                  <a:cubicBezTo>
                    <a:pt x="11770" y="14178"/>
                    <a:pt x="11661" y="14231"/>
                    <a:pt x="11661" y="14340"/>
                  </a:cubicBezTo>
                  <a:cubicBezTo>
                    <a:pt x="11604" y="14397"/>
                    <a:pt x="11604" y="14507"/>
                    <a:pt x="11661" y="14616"/>
                  </a:cubicBezTo>
                  <a:lnTo>
                    <a:pt x="12208" y="15382"/>
                  </a:lnTo>
                  <a:lnTo>
                    <a:pt x="11113" y="17624"/>
                  </a:lnTo>
                  <a:lnTo>
                    <a:pt x="10347" y="17624"/>
                  </a:lnTo>
                  <a:cubicBezTo>
                    <a:pt x="10347" y="17186"/>
                    <a:pt x="10347" y="16258"/>
                    <a:pt x="10618" y="15492"/>
                  </a:cubicBezTo>
                  <a:lnTo>
                    <a:pt x="10618" y="15435"/>
                  </a:lnTo>
                  <a:lnTo>
                    <a:pt x="10675" y="15435"/>
                  </a:lnTo>
                  <a:lnTo>
                    <a:pt x="11113" y="14507"/>
                  </a:lnTo>
                  <a:lnTo>
                    <a:pt x="11932" y="12865"/>
                  </a:lnTo>
                  <a:cubicBezTo>
                    <a:pt x="11989" y="12808"/>
                    <a:pt x="11989" y="12698"/>
                    <a:pt x="12042" y="12646"/>
                  </a:cubicBezTo>
                  <a:close/>
                  <a:moveTo>
                    <a:pt x="13740" y="13412"/>
                  </a:moveTo>
                  <a:lnTo>
                    <a:pt x="14888" y="13683"/>
                  </a:lnTo>
                  <a:cubicBezTo>
                    <a:pt x="15763" y="13902"/>
                    <a:pt x="16368" y="14669"/>
                    <a:pt x="16368" y="15544"/>
                  </a:cubicBezTo>
                  <a:lnTo>
                    <a:pt x="16368" y="17243"/>
                  </a:lnTo>
                  <a:cubicBezTo>
                    <a:pt x="16368" y="17462"/>
                    <a:pt x="16201" y="17624"/>
                    <a:pt x="15982" y="17624"/>
                  </a:cubicBezTo>
                  <a:lnTo>
                    <a:pt x="14121" y="17624"/>
                  </a:lnTo>
                  <a:lnTo>
                    <a:pt x="14121" y="16639"/>
                  </a:lnTo>
                  <a:cubicBezTo>
                    <a:pt x="14121" y="16477"/>
                    <a:pt x="13959" y="16368"/>
                    <a:pt x="13793" y="16368"/>
                  </a:cubicBezTo>
                  <a:cubicBezTo>
                    <a:pt x="13631" y="16368"/>
                    <a:pt x="13522" y="16477"/>
                    <a:pt x="13522" y="16639"/>
                  </a:cubicBezTo>
                  <a:lnTo>
                    <a:pt x="13522" y="17624"/>
                  </a:lnTo>
                  <a:lnTo>
                    <a:pt x="11770" y="17624"/>
                  </a:lnTo>
                  <a:lnTo>
                    <a:pt x="12808" y="15492"/>
                  </a:lnTo>
                  <a:cubicBezTo>
                    <a:pt x="12865" y="15435"/>
                    <a:pt x="12865" y="15325"/>
                    <a:pt x="12808" y="15216"/>
                  </a:cubicBezTo>
                  <a:lnTo>
                    <a:pt x="12370" y="14616"/>
                  </a:lnTo>
                  <a:lnTo>
                    <a:pt x="13246" y="14397"/>
                  </a:lnTo>
                  <a:cubicBezTo>
                    <a:pt x="13355" y="14397"/>
                    <a:pt x="13412" y="14288"/>
                    <a:pt x="13465" y="14231"/>
                  </a:cubicBezTo>
                  <a:lnTo>
                    <a:pt x="13740" y="13412"/>
                  </a:lnTo>
                  <a:close/>
                  <a:moveTo>
                    <a:pt x="8486" y="0"/>
                  </a:moveTo>
                  <a:cubicBezTo>
                    <a:pt x="7882" y="0"/>
                    <a:pt x="6459" y="57"/>
                    <a:pt x="5530" y="933"/>
                  </a:cubicBezTo>
                  <a:lnTo>
                    <a:pt x="5421" y="933"/>
                  </a:lnTo>
                  <a:cubicBezTo>
                    <a:pt x="4874" y="933"/>
                    <a:pt x="4379" y="1152"/>
                    <a:pt x="4050" y="1533"/>
                  </a:cubicBezTo>
                  <a:cubicBezTo>
                    <a:pt x="3670" y="1918"/>
                    <a:pt x="3503" y="2408"/>
                    <a:pt x="3560" y="2903"/>
                  </a:cubicBezTo>
                  <a:cubicBezTo>
                    <a:pt x="3613" y="4050"/>
                    <a:pt x="3779" y="5692"/>
                    <a:pt x="4050" y="6953"/>
                  </a:cubicBezTo>
                  <a:lnTo>
                    <a:pt x="4050" y="7063"/>
                  </a:lnTo>
                  <a:lnTo>
                    <a:pt x="4050" y="7225"/>
                  </a:lnTo>
                  <a:cubicBezTo>
                    <a:pt x="4050" y="8867"/>
                    <a:pt x="4707" y="10399"/>
                    <a:pt x="5749" y="11385"/>
                  </a:cubicBezTo>
                  <a:lnTo>
                    <a:pt x="5312" y="11660"/>
                  </a:lnTo>
                  <a:cubicBezTo>
                    <a:pt x="5202" y="11770"/>
                    <a:pt x="5093" y="11823"/>
                    <a:pt x="5036" y="11932"/>
                  </a:cubicBezTo>
                  <a:lnTo>
                    <a:pt x="3232" y="12536"/>
                  </a:lnTo>
                  <a:cubicBezTo>
                    <a:pt x="3122" y="12589"/>
                    <a:pt x="3013" y="12698"/>
                    <a:pt x="3013" y="12808"/>
                  </a:cubicBezTo>
                  <a:lnTo>
                    <a:pt x="1861" y="13084"/>
                  </a:lnTo>
                  <a:cubicBezTo>
                    <a:pt x="766" y="13355"/>
                    <a:pt x="0" y="14397"/>
                    <a:pt x="0" y="15544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5982" y="18172"/>
                  </a:lnTo>
                  <a:cubicBezTo>
                    <a:pt x="16530" y="18172"/>
                    <a:pt x="16915" y="17791"/>
                    <a:pt x="16915" y="17243"/>
                  </a:cubicBezTo>
                  <a:lnTo>
                    <a:pt x="16915" y="15544"/>
                  </a:lnTo>
                  <a:cubicBezTo>
                    <a:pt x="16915" y="14397"/>
                    <a:pt x="16149" y="13355"/>
                    <a:pt x="15054" y="13084"/>
                  </a:cubicBezTo>
                  <a:lnTo>
                    <a:pt x="13902" y="12808"/>
                  </a:lnTo>
                  <a:cubicBezTo>
                    <a:pt x="13902" y="12698"/>
                    <a:pt x="13793" y="12589"/>
                    <a:pt x="13684" y="12536"/>
                  </a:cubicBezTo>
                  <a:lnTo>
                    <a:pt x="11880" y="11932"/>
                  </a:lnTo>
                  <a:cubicBezTo>
                    <a:pt x="11823" y="11823"/>
                    <a:pt x="11713" y="11770"/>
                    <a:pt x="11604" y="11660"/>
                  </a:cubicBezTo>
                  <a:lnTo>
                    <a:pt x="11166" y="11385"/>
                  </a:lnTo>
                  <a:cubicBezTo>
                    <a:pt x="12208" y="10399"/>
                    <a:pt x="12865" y="8867"/>
                    <a:pt x="12865" y="7225"/>
                  </a:cubicBezTo>
                  <a:cubicBezTo>
                    <a:pt x="12865" y="6953"/>
                    <a:pt x="12808" y="6678"/>
                    <a:pt x="12755" y="6406"/>
                  </a:cubicBezTo>
                  <a:lnTo>
                    <a:pt x="12808" y="6349"/>
                  </a:lnTo>
                  <a:cubicBezTo>
                    <a:pt x="12808" y="6349"/>
                    <a:pt x="12974" y="4874"/>
                    <a:pt x="13084" y="3122"/>
                  </a:cubicBezTo>
                  <a:cubicBezTo>
                    <a:pt x="13136" y="2408"/>
                    <a:pt x="12917" y="1699"/>
                    <a:pt x="12479" y="1152"/>
                  </a:cubicBezTo>
                  <a:cubicBezTo>
                    <a:pt x="11989" y="604"/>
                    <a:pt x="11385" y="219"/>
                    <a:pt x="10675" y="166"/>
                  </a:cubicBezTo>
                  <a:cubicBezTo>
                    <a:pt x="9909" y="57"/>
                    <a:pt x="9195" y="0"/>
                    <a:pt x="84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864;p65"/>
            <p:cNvSpPr/>
            <p:nvPr/>
          </p:nvSpPr>
          <p:spPr>
            <a:xfrm>
              <a:off x="5325404" y="3958982"/>
              <a:ext cx="135253" cy="36872"/>
            </a:xfrm>
            <a:custGeom>
              <a:avLst/>
              <a:gdLst/>
              <a:ahLst/>
              <a:cxnLst/>
              <a:rect l="l" t="t" r="r" b="b"/>
              <a:pathLst>
                <a:path w="3228" h="880" extrusionOk="0">
                  <a:moveTo>
                    <a:pt x="359" y="0"/>
                  </a:moveTo>
                  <a:cubicBezTo>
                    <a:pt x="264" y="0"/>
                    <a:pt x="177" y="46"/>
                    <a:pt x="110" y="113"/>
                  </a:cubicBezTo>
                  <a:cubicBezTo>
                    <a:pt x="0" y="279"/>
                    <a:pt x="53" y="442"/>
                    <a:pt x="162" y="551"/>
                  </a:cubicBezTo>
                  <a:cubicBezTo>
                    <a:pt x="547" y="770"/>
                    <a:pt x="1038" y="879"/>
                    <a:pt x="1642" y="879"/>
                  </a:cubicBezTo>
                  <a:cubicBezTo>
                    <a:pt x="2189" y="879"/>
                    <a:pt x="2680" y="770"/>
                    <a:pt x="3065" y="551"/>
                  </a:cubicBezTo>
                  <a:cubicBezTo>
                    <a:pt x="3175" y="442"/>
                    <a:pt x="3227" y="279"/>
                    <a:pt x="3118" y="113"/>
                  </a:cubicBezTo>
                  <a:cubicBezTo>
                    <a:pt x="3050" y="46"/>
                    <a:pt x="2963" y="0"/>
                    <a:pt x="2868" y="0"/>
                  </a:cubicBezTo>
                  <a:cubicBezTo>
                    <a:pt x="2808" y="0"/>
                    <a:pt x="2744" y="18"/>
                    <a:pt x="2680" y="61"/>
                  </a:cubicBezTo>
                  <a:cubicBezTo>
                    <a:pt x="2461" y="223"/>
                    <a:pt x="2023" y="332"/>
                    <a:pt x="1642" y="332"/>
                  </a:cubicBezTo>
                  <a:cubicBezTo>
                    <a:pt x="1204" y="332"/>
                    <a:pt x="766" y="223"/>
                    <a:pt x="547" y="61"/>
                  </a:cubicBezTo>
                  <a:cubicBezTo>
                    <a:pt x="483" y="18"/>
                    <a:pt x="420" y="0"/>
                    <a:pt x="3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2145A6-F7C3-A056-DE1E-8F50E8C2D387}"/>
              </a:ext>
            </a:extLst>
          </p:cNvPr>
          <p:cNvGrpSpPr/>
          <p:nvPr/>
        </p:nvGrpSpPr>
        <p:grpSpPr>
          <a:xfrm>
            <a:off x="6139424" y="3550924"/>
            <a:ext cx="630804" cy="761407"/>
            <a:chOff x="6139424" y="3550924"/>
            <a:chExt cx="630804" cy="761407"/>
          </a:xfrm>
        </p:grpSpPr>
        <p:sp>
          <p:nvSpPr>
            <p:cNvPr id="865" name="Google Shape;865;p65"/>
            <p:cNvSpPr/>
            <p:nvPr/>
          </p:nvSpPr>
          <p:spPr>
            <a:xfrm>
              <a:off x="6139424" y="3550924"/>
              <a:ext cx="630804" cy="761407"/>
            </a:xfrm>
            <a:custGeom>
              <a:avLst/>
              <a:gdLst/>
              <a:ahLst/>
              <a:cxnLst/>
              <a:rect l="l" t="t" r="r" b="b"/>
              <a:pathLst>
                <a:path w="15055" h="18172" extrusionOk="0">
                  <a:moveTo>
                    <a:pt x="13246" y="547"/>
                  </a:moveTo>
                  <a:lnTo>
                    <a:pt x="8101" y="4488"/>
                  </a:lnTo>
                  <a:cubicBezTo>
                    <a:pt x="7937" y="4626"/>
                    <a:pt x="7732" y="4695"/>
                    <a:pt x="7527" y="4695"/>
                  </a:cubicBezTo>
                  <a:cubicBezTo>
                    <a:pt x="7322" y="4695"/>
                    <a:pt x="7118" y="4626"/>
                    <a:pt x="6954" y="4488"/>
                  </a:cubicBezTo>
                  <a:lnTo>
                    <a:pt x="1809" y="547"/>
                  </a:lnTo>
                  <a:close/>
                  <a:moveTo>
                    <a:pt x="1204" y="876"/>
                  </a:moveTo>
                  <a:lnTo>
                    <a:pt x="6187" y="4655"/>
                  </a:lnTo>
                  <a:lnTo>
                    <a:pt x="2465" y="7553"/>
                  </a:lnTo>
                  <a:lnTo>
                    <a:pt x="1204" y="7553"/>
                  </a:lnTo>
                  <a:lnTo>
                    <a:pt x="1204" y="933"/>
                  </a:lnTo>
                  <a:lnTo>
                    <a:pt x="1204" y="876"/>
                  </a:lnTo>
                  <a:close/>
                  <a:moveTo>
                    <a:pt x="8377" y="5036"/>
                  </a:moveTo>
                  <a:lnTo>
                    <a:pt x="11604" y="7553"/>
                  </a:lnTo>
                  <a:lnTo>
                    <a:pt x="3451" y="7553"/>
                  </a:lnTo>
                  <a:lnTo>
                    <a:pt x="6678" y="5036"/>
                  </a:lnTo>
                  <a:cubicBezTo>
                    <a:pt x="6954" y="5202"/>
                    <a:pt x="7225" y="5254"/>
                    <a:pt x="7501" y="5254"/>
                  </a:cubicBezTo>
                  <a:cubicBezTo>
                    <a:pt x="7829" y="5254"/>
                    <a:pt x="8101" y="5202"/>
                    <a:pt x="8377" y="5036"/>
                  </a:cubicBezTo>
                  <a:close/>
                  <a:moveTo>
                    <a:pt x="13850" y="876"/>
                  </a:moveTo>
                  <a:lnTo>
                    <a:pt x="13850" y="933"/>
                  </a:lnTo>
                  <a:lnTo>
                    <a:pt x="13850" y="7553"/>
                  </a:lnTo>
                  <a:lnTo>
                    <a:pt x="12589" y="7553"/>
                  </a:lnTo>
                  <a:lnTo>
                    <a:pt x="8867" y="4655"/>
                  </a:lnTo>
                  <a:lnTo>
                    <a:pt x="13850" y="876"/>
                  </a:lnTo>
                  <a:close/>
                  <a:moveTo>
                    <a:pt x="14121" y="8101"/>
                  </a:moveTo>
                  <a:cubicBezTo>
                    <a:pt x="14340" y="8101"/>
                    <a:pt x="14450" y="8267"/>
                    <a:pt x="14450" y="8486"/>
                  </a:cubicBezTo>
                  <a:lnTo>
                    <a:pt x="14450" y="17243"/>
                  </a:lnTo>
                  <a:cubicBezTo>
                    <a:pt x="14450" y="17462"/>
                    <a:pt x="14340" y="17624"/>
                    <a:pt x="14121" y="17624"/>
                  </a:cubicBezTo>
                  <a:lnTo>
                    <a:pt x="933" y="17624"/>
                  </a:lnTo>
                  <a:cubicBezTo>
                    <a:pt x="714" y="17624"/>
                    <a:pt x="604" y="17462"/>
                    <a:pt x="604" y="17243"/>
                  </a:cubicBezTo>
                  <a:lnTo>
                    <a:pt x="604" y="8486"/>
                  </a:lnTo>
                  <a:cubicBezTo>
                    <a:pt x="604" y="8267"/>
                    <a:pt x="714" y="8101"/>
                    <a:pt x="933" y="8101"/>
                  </a:cubicBezTo>
                  <a:close/>
                  <a:moveTo>
                    <a:pt x="1533" y="0"/>
                  </a:moveTo>
                  <a:cubicBezTo>
                    <a:pt x="1042" y="0"/>
                    <a:pt x="604" y="385"/>
                    <a:pt x="604" y="933"/>
                  </a:cubicBezTo>
                  <a:lnTo>
                    <a:pt x="604" y="7610"/>
                  </a:lnTo>
                  <a:cubicBezTo>
                    <a:pt x="276" y="7720"/>
                    <a:pt x="0" y="8048"/>
                    <a:pt x="0" y="8486"/>
                  </a:cubicBezTo>
                  <a:lnTo>
                    <a:pt x="0" y="17243"/>
                  </a:lnTo>
                  <a:cubicBezTo>
                    <a:pt x="0" y="17791"/>
                    <a:pt x="386" y="18172"/>
                    <a:pt x="933" y="18172"/>
                  </a:cubicBezTo>
                  <a:lnTo>
                    <a:pt x="14121" y="18172"/>
                  </a:lnTo>
                  <a:cubicBezTo>
                    <a:pt x="14669" y="18172"/>
                    <a:pt x="15054" y="17791"/>
                    <a:pt x="15054" y="17243"/>
                  </a:cubicBezTo>
                  <a:lnTo>
                    <a:pt x="15054" y="8486"/>
                  </a:lnTo>
                  <a:cubicBezTo>
                    <a:pt x="15054" y="8048"/>
                    <a:pt x="14778" y="7720"/>
                    <a:pt x="14450" y="7610"/>
                  </a:cubicBezTo>
                  <a:lnTo>
                    <a:pt x="14450" y="933"/>
                  </a:lnTo>
                  <a:cubicBezTo>
                    <a:pt x="14450" y="385"/>
                    <a:pt x="14012" y="0"/>
                    <a:pt x="13522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866;p65"/>
            <p:cNvSpPr/>
            <p:nvPr/>
          </p:nvSpPr>
          <p:spPr>
            <a:xfrm>
              <a:off x="6206003" y="3931580"/>
              <a:ext cx="75629" cy="78017"/>
            </a:xfrm>
            <a:custGeom>
              <a:avLst/>
              <a:gdLst/>
              <a:ahLst/>
              <a:cxnLst/>
              <a:rect l="l" t="t" r="r" b="b"/>
              <a:pathLst>
                <a:path w="1805" h="1862" extrusionOk="0">
                  <a:moveTo>
                    <a:pt x="876" y="605"/>
                  </a:moveTo>
                  <a:cubicBezTo>
                    <a:pt x="1095" y="605"/>
                    <a:pt x="1257" y="767"/>
                    <a:pt x="1257" y="933"/>
                  </a:cubicBezTo>
                  <a:cubicBezTo>
                    <a:pt x="1257" y="1152"/>
                    <a:pt x="1095" y="1262"/>
                    <a:pt x="876" y="1262"/>
                  </a:cubicBezTo>
                  <a:cubicBezTo>
                    <a:pt x="710" y="1262"/>
                    <a:pt x="548" y="1152"/>
                    <a:pt x="548" y="933"/>
                  </a:cubicBezTo>
                  <a:cubicBezTo>
                    <a:pt x="548" y="767"/>
                    <a:pt x="710" y="605"/>
                    <a:pt x="876" y="605"/>
                  </a:cubicBezTo>
                  <a:close/>
                  <a:moveTo>
                    <a:pt x="876" y="1"/>
                  </a:moveTo>
                  <a:cubicBezTo>
                    <a:pt x="382" y="1"/>
                    <a:pt x="1" y="439"/>
                    <a:pt x="1" y="933"/>
                  </a:cubicBezTo>
                  <a:cubicBezTo>
                    <a:pt x="1" y="1481"/>
                    <a:pt x="382" y="1862"/>
                    <a:pt x="876" y="1862"/>
                  </a:cubicBezTo>
                  <a:cubicBezTo>
                    <a:pt x="1424" y="1862"/>
                    <a:pt x="1805" y="1481"/>
                    <a:pt x="1805" y="933"/>
                  </a:cubicBezTo>
                  <a:cubicBezTo>
                    <a:pt x="1805" y="439"/>
                    <a:pt x="1424" y="1"/>
                    <a:pt x="876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867;p65"/>
            <p:cNvSpPr/>
            <p:nvPr/>
          </p:nvSpPr>
          <p:spPr>
            <a:xfrm>
              <a:off x="6575135" y="4222948"/>
              <a:ext cx="128465" cy="25181"/>
            </a:xfrm>
            <a:custGeom>
              <a:avLst/>
              <a:gdLst/>
              <a:ahLst/>
              <a:cxnLst/>
              <a:rect l="l" t="t" r="r" b="b"/>
              <a:pathLst>
                <a:path w="3066" h="601" extrusionOk="0">
                  <a:moveTo>
                    <a:pt x="276" y="0"/>
                  </a:moveTo>
                  <a:cubicBezTo>
                    <a:pt x="110" y="0"/>
                    <a:pt x="1" y="110"/>
                    <a:pt x="1" y="272"/>
                  </a:cubicBezTo>
                  <a:cubicBezTo>
                    <a:pt x="1" y="438"/>
                    <a:pt x="110" y="600"/>
                    <a:pt x="276" y="600"/>
                  </a:cubicBezTo>
                  <a:lnTo>
                    <a:pt x="2794" y="600"/>
                  </a:lnTo>
                  <a:cubicBezTo>
                    <a:pt x="2956" y="600"/>
                    <a:pt x="3066" y="438"/>
                    <a:pt x="3066" y="272"/>
                  </a:cubicBezTo>
                  <a:cubicBezTo>
                    <a:pt x="3066" y="110"/>
                    <a:pt x="2956" y="0"/>
                    <a:pt x="2794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868;p65"/>
            <p:cNvSpPr/>
            <p:nvPr/>
          </p:nvSpPr>
          <p:spPr>
            <a:xfrm>
              <a:off x="6455889" y="4170112"/>
              <a:ext cx="247713" cy="25349"/>
            </a:xfrm>
            <a:custGeom>
              <a:avLst/>
              <a:gdLst/>
              <a:ahLst/>
              <a:cxnLst/>
              <a:rect l="l" t="t" r="r" b="b"/>
              <a:pathLst>
                <a:path w="5912" h="605" extrusionOk="0">
                  <a:moveTo>
                    <a:pt x="276" y="0"/>
                  </a:moveTo>
                  <a:cubicBezTo>
                    <a:pt x="110" y="0"/>
                    <a:pt x="0" y="110"/>
                    <a:pt x="0" y="276"/>
                  </a:cubicBezTo>
                  <a:cubicBezTo>
                    <a:pt x="0" y="438"/>
                    <a:pt x="110" y="604"/>
                    <a:pt x="276" y="604"/>
                  </a:cubicBezTo>
                  <a:lnTo>
                    <a:pt x="5640" y="604"/>
                  </a:lnTo>
                  <a:cubicBezTo>
                    <a:pt x="5802" y="604"/>
                    <a:pt x="5912" y="438"/>
                    <a:pt x="5912" y="276"/>
                  </a:cubicBezTo>
                  <a:cubicBezTo>
                    <a:pt x="5912" y="110"/>
                    <a:pt x="5802" y="0"/>
                    <a:pt x="5640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869;p65"/>
            <p:cNvSpPr/>
            <p:nvPr/>
          </p:nvSpPr>
          <p:spPr>
            <a:xfrm>
              <a:off x="6455889" y="4117446"/>
              <a:ext cx="247713" cy="25181"/>
            </a:xfrm>
            <a:custGeom>
              <a:avLst/>
              <a:gdLst/>
              <a:ahLst/>
              <a:cxnLst/>
              <a:rect l="l" t="t" r="r" b="b"/>
              <a:pathLst>
                <a:path w="5912" h="601" extrusionOk="0">
                  <a:moveTo>
                    <a:pt x="276" y="0"/>
                  </a:moveTo>
                  <a:cubicBezTo>
                    <a:pt x="110" y="0"/>
                    <a:pt x="0" y="110"/>
                    <a:pt x="0" y="272"/>
                  </a:cubicBezTo>
                  <a:cubicBezTo>
                    <a:pt x="0" y="438"/>
                    <a:pt x="110" y="600"/>
                    <a:pt x="276" y="600"/>
                  </a:cubicBezTo>
                  <a:lnTo>
                    <a:pt x="5640" y="600"/>
                  </a:lnTo>
                  <a:cubicBezTo>
                    <a:pt x="5802" y="600"/>
                    <a:pt x="5912" y="438"/>
                    <a:pt x="5912" y="272"/>
                  </a:cubicBezTo>
                  <a:cubicBezTo>
                    <a:pt x="5912" y="110"/>
                    <a:pt x="5802" y="0"/>
                    <a:pt x="5640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7C58AD-3DF9-C8E3-00B9-19F8288B92FE}"/>
              </a:ext>
            </a:extLst>
          </p:cNvPr>
          <p:cNvGrpSpPr/>
          <p:nvPr/>
        </p:nvGrpSpPr>
        <p:grpSpPr>
          <a:xfrm>
            <a:off x="3148945" y="4936032"/>
            <a:ext cx="552828" cy="763837"/>
            <a:chOff x="3148945" y="4936032"/>
            <a:chExt cx="552828" cy="763837"/>
          </a:xfrm>
        </p:grpSpPr>
        <p:sp>
          <p:nvSpPr>
            <p:cNvPr id="870" name="Google Shape;870;p65"/>
            <p:cNvSpPr/>
            <p:nvPr/>
          </p:nvSpPr>
          <p:spPr>
            <a:xfrm>
              <a:off x="3307282" y="5291590"/>
              <a:ext cx="236191" cy="314167"/>
            </a:xfrm>
            <a:custGeom>
              <a:avLst/>
              <a:gdLst/>
              <a:ahLst/>
              <a:cxnLst/>
              <a:rect l="l" t="t" r="r" b="b"/>
              <a:pathLst>
                <a:path w="5637" h="7498" extrusionOk="0">
                  <a:moveTo>
                    <a:pt x="1914" y="1315"/>
                  </a:moveTo>
                  <a:lnTo>
                    <a:pt x="1914" y="3337"/>
                  </a:lnTo>
                  <a:cubicBezTo>
                    <a:pt x="1643" y="3285"/>
                    <a:pt x="1424" y="3228"/>
                    <a:pt x="1205" y="3066"/>
                  </a:cubicBezTo>
                  <a:cubicBezTo>
                    <a:pt x="820" y="2900"/>
                    <a:pt x="601" y="2628"/>
                    <a:pt x="601" y="2352"/>
                  </a:cubicBezTo>
                  <a:cubicBezTo>
                    <a:pt x="601" y="2081"/>
                    <a:pt x="820" y="1805"/>
                    <a:pt x="1205" y="1586"/>
                  </a:cubicBezTo>
                  <a:cubicBezTo>
                    <a:pt x="1424" y="1477"/>
                    <a:pt x="1643" y="1367"/>
                    <a:pt x="1914" y="1315"/>
                  </a:cubicBezTo>
                  <a:close/>
                  <a:moveTo>
                    <a:pt x="2847" y="1205"/>
                  </a:moveTo>
                  <a:cubicBezTo>
                    <a:pt x="2956" y="1205"/>
                    <a:pt x="3066" y="1205"/>
                    <a:pt x="3175" y="1258"/>
                  </a:cubicBezTo>
                  <a:lnTo>
                    <a:pt x="3175" y="3504"/>
                  </a:lnTo>
                  <a:cubicBezTo>
                    <a:pt x="3066" y="3447"/>
                    <a:pt x="2956" y="3447"/>
                    <a:pt x="2847" y="3447"/>
                  </a:cubicBezTo>
                  <a:lnTo>
                    <a:pt x="2518" y="3447"/>
                  </a:lnTo>
                  <a:lnTo>
                    <a:pt x="2518" y="1258"/>
                  </a:lnTo>
                  <a:cubicBezTo>
                    <a:pt x="2628" y="1205"/>
                    <a:pt x="2737" y="1205"/>
                    <a:pt x="2847" y="1205"/>
                  </a:cubicBezTo>
                  <a:close/>
                  <a:moveTo>
                    <a:pt x="3775" y="4161"/>
                  </a:moveTo>
                  <a:cubicBezTo>
                    <a:pt x="4051" y="4213"/>
                    <a:pt x="4270" y="4323"/>
                    <a:pt x="4489" y="4432"/>
                  </a:cubicBezTo>
                  <a:cubicBezTo>
                    <a:pt x="4870" y="4651"/>
                    <a:pt x="5036" y="4927"/>
                    <a:pt x="5036" y="5198"/>
                  </a:cubicBezTo>
                  <a:cubicBezTo>
                    <a:pt x="5036" y="5417"/>
                    <a:pt x="4870" y="5693"/>
                    <a:pt x="4489" y="5912"/>
                  </a:cubicBezTo>
                  <a:cubicBezTo>
                    <a:pt x="4270" y="6022"/>
                    <a:pt x="4051" y="6131"/>
                    <a:pt x="3775" y="6184"/>
                  </a:cubicBezTo>
                  <a:lnTo>
                    <a:pt x="3775" y="4161"/>
                  </a:lnTo>
                  <a:close/>
                  <a:moveTo>
                    <a:pt x="3175" y="4051"/>
                  </a:moveTo>
                  <a:lnTo>
                    <a:pt x="3175" y="6293"/>
                  </a:lnTo>
                  <a:lnTo>
                    <a:pt x="2518" y="6293"/>
                  </a:lnTo>
                  <a:lnTo>
                    <a:pt x="2518" y="4051"/>
                  </a:lnTo>
                  <a:close/>
                  <a:moveTo>
                    <a:pt x="2190" y="1"/>
                  </a:moveTo>
                  <a:cubicBezTo>
                    <a:pt x="2024" y="1"/>
                    <a:pt x="1914" y="110"/>
                    <a:pt x="1914" y="272"/>
                  </a:cubicBezTo>
                  <a:lnTo>
                    <a:pt x="1914" y="710"/>
                  </a:lnTo>
                  <a:cubicBezTo>
                    <a:pt x="820" y="929"/>
                    <a:pt x="1" y="1586"/>
                    <a:pt x="1" y="2352"/>
                  </a:cubicBezTo>
                  <a:cubicBezTo>
                    <a:pt x="1" y="3119"/>
                    <a:pt x="820" y="3723"/>
                    <a:pt x="1914" y="3942"/>
                  </a:cubicBezTo>
                  <a:lnTo>
                    <a:pt x="1914" y="6184"/>
                  </a:lnTo>
                  <a:cubicBezTo>
                    <a:pt x="1643" y="6131"/>
                    <a:pt x="1424" y="6022"/>
                    <a:pt x="1205" y="5912"/>
                  </a:cubicBezTo>
                  <a:cubicBezTo>
                    <a:pt x="820" y="5693"/>
                    <a:pt x="601" y="5417"/>
                    <a:pt x="601" y="5198"/>
                  </a:cubicBezTo>
                  <a:cubicBezTo>
                    <a:pt x="601" y="5036"/>
                    <a:pt x="491" y="4870"/>
                    <a:pt x="329" y="4870"/>
                  </a:cubicBezTo>
                  <a:cubicBezTo>
                    <a:pt x="163" y="4870"/>
                    <a:pt x="1" y="5036"/>
                    <a:pt x="1" y="5198"/>
                  </a:cubicBezTo>
                  <a:cubicBezTo>
                    <a:pt x="1" y="5912"/>
                    <a:pt x="820" y="6569"/>
                    <a:pt x="1914" y="6788"/>
                  </a:cubicBezTo>
                  <a:lnTo>
                    <a:pt x="1914" y="7226"/>
                  </a:lnTo>
                  <a:cubicBezTo>
                    <a:pt x="1914" y="7388"/>
                    <a:pt x="2024" y="7497"/>
                    <a:pt x="2190" y="7497"/>
                  </a:cubicBezTo>
                  <a:cubicBezTo>
                    <a:pt x="2352" y="7497"/>
                    <a:pt x="2518" y="7388"/>
                    <a:pt x="2518" y="7226"/>
                  </a:cubicBezTo>
                  <a:lnTo>
                    <a:pt x="2518" y="6897"/>
                  </a:lnTo>
                  <a:lnTo>
                    <a:pt x="3175" y="6897"/>
                  </a:lnTo>
                  <a:lnTo>
                    <a:pt x="3175" y="7226"/>
                  </a:lnTo>
                  <a:cubicBezTo>
                    <a:pt x="3175" y="7388"/>
                    <a:pt x="3285" y="7497"/>
                    <a:pt x="3447" y="7497"/>
                  </a:cubicBezTo>
                  <a:cubicBezTo>
                    <a:pt x="3613" y="7497"/>
                    <a:pt x="3775" y="7388"/>
                    <a:pt x="3775" y="7226"/>
                  </a:cubicBezTo>
                  <a:lnTo>
                    <a:pt x="3775" y="6788"/>
                  </a:lnTo>
                  <a:cubicBezTo>
                    <a:pt x="4870" y="6569"/>
                    <a:pt x="5636" y="5912"/>
                    <a:pt x="5636" y="5198"/>
                  </a:cubicBezTo>
                  <a:cubicBezTo>
                    <a:pt x="5636" y="4432"/>
                    <a:pt x="4870" y="3775"/>
                    <a:pt x="3775" y="3556"/>
                  </a:cubicBezTo>
                  <a:lnTo>
                    <a:pt x="3775" y="1315"/>
                  </a:lnTo>
                  <a:cubicBezTo>
                    <a:pt x="4051" y="1367"/>
                    <a:pt x="4270" y="1477"/>
                    <a:pt x="4489" y="1586"/>
                  </a:cubicBezTo>
                  <a:cubicBezTo>
                    <a:pt x="4870" y="1805"/>
                    <a:pt x="5036" y="2081"/>
                    <a:pt x="5036" y="2352"/>
                  </a:cubicBezTo>
                  <a:cubicBezTo>
                    <a:pt x="5036" y="2519"/>
                    <a:pt x="5198" y="2628"/>
                    <a:pt x="5365" y="2628"/>
                  </a:cubicBezTo>
                  <a:cubicBezTo>
                    <a:pt x="5527" y="2628"/>
                    <a:pt x="5636" y="2519"/>
                    <a:pt x="5636" y="2352"/>
                  </a:cubicBezTo>
                  <a:cubicBezTo>
                    <a:pt x="5636" y="1586"/>
                    <a:pt x="4870" y="929"/>
                    <a:pt x="3775" y="710"/>
                  </a:cubicBezTo>
                  <a:lnTo>
                    <a:pt x="3775" y="272"/>
                  </a:lnTo>
                  <a:cubicBezTo>
                    <a:pt x="3775" y="110"/>
                    <a:pt x="3613" y="1"/>
                    <a:pt x="3447" y="1"/>
                  </a:cubicBezTo>
                  <a:cubicBezTo>
                    <a:pt x="3285" y="1"/>
                    <a:pt x="3175" y="110"/>
                    <a:pt x="3175" y="272"/>
                  </a:cubicBezTo>
                  <a:lnTo>
                    <a:pt x="3175" y="658"/>
                  </a:lnTo>
                  <a:lnTo>
                    <a:pt x="2518" y="658"/>
                  </a:lnTo>
                  <a:lnTo>
                    <a:pt x="2518" y="272"/>
                  </a:lnTo>
                  <a:cubicBezTo>
                    <a:pt x="2518" y="110"/>
                    <a:pt x="2352" y="1"/>
                    <a:pt x="2190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871;p65"/>
            <p:cNvSpPr/>
            <p:nvPr/>
          </p:nvSpPr>
          <p:spPr>
            <a:xfrm>
              <a:off x="3148945" y="4936032"/>
              <a:ext cx="552828" cy="763837"/>
            </a:xfrm>
            <a:custGeom>
              <a:avLst/>
              <a:gdLst/>
              <a:ahLst/>
              <a:cxnLst/>
              <a:rect l="l" t="t" r="r" b="b"/>
              <a:pathLst>
                <a:path w="13194" h="18230" extrusionOk="0">
                  <a:moveTo>
                    <a:pt x="8197" y="568"/>
                  </a:moveTo>
                  <a:cubicBezTo>
                    <a:pt x="8250" y="568"/>
                    <a:pt x="8314" y="594"/>
                    <a:pt x="8377" y="658"/>
                  </a:cubicBezTo>
                  <a:cubicBezTo>
                    <a:pt x="8487" y="715"/>
                    <a:pt x="8539" y="767"/>
                    <a:pt x="8539" y="877"/>
                  </a:cubicBezTo>
                  <a:lnTo>
                    <a:pt x="8539" y="2466"/>
                  </a:lnTo>
                  <a:cubicBezTo>
                    <a:pt x="8539" y="3395"/>
                    <a:pt x="7883" y="4161"/>
                    <a:pt x="7064" y="4327"/>
                  </a:cubicBezTo>
                  <a:lnTo>
                    <a:pt x="7502" y="3233"/>
                  </a:lnTo>
                  <a:cubicBezTo>
                    <a:pt x="7554" y="3066"/>
                    <a:pt x="7502" y="2904"/>
                    <a:pt x="7335" y="2847"/>
                  </a:cubicBezTo>
                  <a:cubicBezTo>
                    <a:pt x="7308" y="2834"/>
                    <a:pt x="7274" y="2828"/>
                    <a:pt x="7238" y="2828"/>
                  </a:cubicBezTo>
                  <a:cubicBezTo>
                    <a:pt x="7128" y="2828"/>
                    <a:pt x="6994" y="2888"/>
                    <a:pt x="6954" y="3014"/>
                  </a:cubicBezTo>
                  <a:lnTo>
                    <a:pt x="6626" y="3889"/>
                  </a:lnTo>
                  <a:lnTo>
                    <a:pt x="6241" y="3014"/>
                  </a:lnTo>
                  <a:cubicBezTo>
                    <a:pt x="6201" y="2888"/>
                    <a:pt x="6097" y="2828"/>
                    <a:pt x="5979" y="2828"/>
                  </a:cubicBezTo>
                  <a:cubicBezTo>
                    <a:pt x="5940" y="2828"/>
                    <a:pt x="5900" y="2834"/>
                    <a:pt x="5860" y="2847"/>
                  </a:cubicBezTo>
                  <a:cubicBezTo>
                    <a:pt x="5750" y="2904"/>
                    <a:pt x="5641" y="3066"/>
                    <a:pt x="5693" y="3233"/>
                  </a:cubicBezTo>
                  <a:lnTo>
                    <a:pt x="6131" y="4327"/>
                  </a:lnTo>
                  <a:cubicBezTo>
                    <a:pt x="5312" y="4161"/>
                    <a:pt x="4708" y="3395"/>
                    <a:pt x="4708" y="2466"/>
                  </a:cubicBezTo>
                  <a:lnTo>
                    <a:pt x="4708" y="877"/>
                  </a:lnTo>
                  <a:cubicBezTo>
                    <a:pt x="4708" y="767"/>
                    <a:pt x="4765" y="715"/>
                    <a:pt x="4874" y="658"/>
                  </a:cubicBezTo>
                  <a:cubicBezTo>
                    <a:pt x="4927" y="605"/>
                    <a:pt x="4984" y="605"/>
                    <a:pt x="5036" y="605"/>
                  </a:cubicBezTo>
                  <a:lnTo>
                    <a:pt x="5146" y="605"/>
                  </a:lnTo>
                  <a:lnTo>
                    <a:pt x="6516" y="1205"/>
                  </a:lnTo>
                  <a:lnTo>
                    <a:pt x="6735" y="1205"/>
                  </a:lnTo>
                  <a:lnTo>
                    <a:pt x="8101" y="605"/>
                  </a:lnTo>
                  <a:cubicBezTo>
                    <a:pt x="8125" y="581"/>
                    <a:pt x="8158" y="568"/>
                    <a:pt x="8197" y="568"/>
                  </a:cubicBezTo>
                  <a:close/>
                  <a:moveTo>
                    <a:pt x="7554" y="4984"/>
                  </a:moveTo>
                  <a:cubicBezTo>
                    <a:pt x="7721" y="4984"/>
                    <a:pt x="7883" y="5146"/>
                    <a:pt x="7883" y="5312"/>
                  </a:cubicBezTo>
                  <a:cubicBezTo>
                    <a:pt x="7883" y="5531"/>
                    <a:pt x="7721" y="5641"/>
                    <a:pt x="7554" y="5641"/>
                  </a:cubicBezTo>
                  <a:lnTo>
                    <a:pt x="5693" y="5641"/>
                  </a:lnTo>
                  <a:cubicBezTo>
                    <a:pt x="5474" y="5641"/>
                    <a:pt x="5312" y="5531"/>
                    <a:pt x="5312" y="5312"/>
                  </a:cubicBezTo>
                  <a:cubicBezTo>
                    <a:pt x="5312" y="5146"/>
                    <a:pt x="5474" y="4984"/>
                    <a:pt x="5693" y="4984"/>
                  </a:cubicBezTo>
                  <a:close/>
                  <a:moveTo>
                    <a:pt x="6022" y="6298"/>
                  </a:moveTo>
                  <a:lnTo>
                    <a:pt x="5750" y="6735"/>
                  </a:lnTo>
                  <a:cubicBezTo>
                    <a:pt x="5641" y="6845"/>
                    <a:pt x="5693" y="7064"/>
                    <a:pt x="5803" y="7116"/>
                  </a:cubicBezTo>
                  <a:cubicBezTo>
                    <a:pt x="5860" y="7173"/>
                    <a:pt x="5912" y="7173"/>
                    <a:pt x="5969" y="7173"/>
                  </a:cubicBezTo>
                  <a:cubicBezTo>
                    <a:pt x="6079" y="7173"/>
                    <a:pt x="6188" y="7116"/>
                    <a:pt x="6241" y="7064"/>
                  </a:cubicBezTo>
                  <a:lnTo>
                    <a:pt x="6626" y="6460"/>
                  </a:lnTo>
                  <a:lnTo>
                    <a:pt x="7007" y="7064"/>
                  </a:lnTo>
                  <a:cubicBezTo>
                    <a:pt x="7064" y="7116"/>
                    <a:pt x="7173" y="7173"/>
                    <a:pt x="7226" y="7173"/>
                  </a:cubicBezTo>
                  <a:cubicBezTo>
                    <a:pt x="7283" y="7173"/>
                    <a:pt x="7335" y="7173"/>
                    <a:pt x="7392" y="7116"/>
                  </a:cubicBezTo>
                  <a:cubicBezTo>
                    <a:pt x="7554" y="7064"/>
                    <a:pt x="7554" y="6845"/>
                    <a:pt x="7502" y="6735"/>
                  </a:cubicBezTo>
                  <a:lnTo>
                    <a:pt x="7173" y="6298"/>
                  </a:lnTo>
                  <a:lnTo>
                    <a:pt x="7173" y="6298"/>
                  </a:lnTo>
                  <a:cubicBezTo>
                    <a:pt x="10238" y="6569"/>
                    <a:pt x="12590" y="9144"/>
                    <a:pt x="12590" y="12261"/>
                  </a:cubicBezTo>
                  <a:lnTo>
                    <a:pt x="12590" y="14779"/>
                  </a:lnTo>
                  <a:cubicBezTo>
                    <a:pt x="12590" y="16312"/>
                    <a:pt x="11333" y="17625"/>
                    <a:pt x="9743" y="17625"/>
                  </a:cubicBezTo>
                  <a:lnTo>
                    <a:pt x="3451" y="17625"/>
                  </a:lnTo>
                  <a:cubicBezTo>
                    <a:pt x="1919" y="17625"/>
                    <a:pt x="605" y="16312"/>
                    <a:pt x="605" y="14779"/>
                  </a:cubicBezTo>
                  <a:lnTo>
                    <a:pt x="605" y="12261"/>
                  </a:lnTo>
                  <a:cubicBezTo>
                    <a:pt x="605" y="9144"/>
                    <a:pt x="3013" y="6569"/>
                    <a:pt x="6022" y="6298"/>
                  </a:cubicBezTo>
                  <a:close/>
                  <a:moveTo>
                    <a:pt x="5060" y="0"/>
                  </a:moveTo>
                  <a:cubicBezTo>
                    <a:pt x="4873" y="0"/>
                    <a:pt x="4687" y="60"/>
                    <a:pt x="4546" y="167"/>
                  </a:cubicBezTo>
                  <a:cubicBezTo>
                    <a:pt x="4270" y="329"/>
                    <a:pt x="4108" y="605"/>
                    <a:pt x="4108" y="877"/>
                  </a:cubicBezTo>
                  <a:lnTo>
                    <a:pt x="4108" y="2466"/>
                  </a:lnTo>
                  <a:cubicBezTo>
                    <a:pt x="4108" y="3342"/>
                    <a:pt x="4546" y="4108"/>
                    <a:pt x="5203" y="4546"/>
                  </a:cubicBezTo>
                  <a:cubicBezTo>
                    <a:pt x="4927" y="4708"/>
                    <a:pt x="4765" y="4984"/>
                    <a:pt x="4765" y="5312"/>
                  </a:cubicBezTo>
                  <a:cubicBezTo>
                    <a:pt x="4765" y="5531"/>
                    <a:pt x="4817" y="5693"/>
                    <a:pt x="4927" y="5860"/>
                  </a:cubicBezTo>
                  <a:cubicBezTo>
                    <a:pt x="2138" y="6626"/>
                    <a:pt x="1" y="9196"/>
                    <a:pt x="1" y="12261"/>
                  </a:cubicBezTo>
                  <a:lnTo>
                    <a:pt x="1" y="14779"/>
                  </a:lnTo>
                  <a:cubicBezTo>
                    <a:pt x="1" y="16640"/>
                    <a:pt x="1590" y="18229"/>
                    <a:pt x="3451" y="18229"/>
                  </a:cubicBezTo>
                  <a:lnTo>
                    <a:pt x="9743" y="18229"/>
                  </a:lnTo>
                  <a:cubicBezTo>
                    <a:pt x="11661" y="18229"/>
                    <a:pt x="13194" y="16640"/>
                    <a:pt x="13194" y="14779"/>
                  </a:cubicBezTo>
                  <a:lnTo>
                    <a:pt x="13194" y="12261"/>
                  </a:lnTo>
                  <a:cubicBezTo>
                    <a:pt x="13194" y="9196"/>
                    <a:pt x="11114" y="6626"/>
                    <a:pt x="8320" y="5860"/>
                  </a:cubicBezTo>
                  <a:cubicBezTo>
                    <a:pt x="8430" y="5693"/>
                    <a:pt x="8487" y="5531"/>
                    <a:pt x="8487" y="5312"/>
                  </a:cubicBezTo>
                  <a:cubicBezTo>
                    <a:pt x="8487" y="4984"/>
                    <a:pt x="8320" y="4708"/>
                    <a:pt x="8049" y="4546"/>
                  </a:cubicBezTo>
                  <a:cubicBezTo>
                    <a:pt x="8706" y="4108"/>
                    <a:pt x="9087" y="3342"/>
                    <a:pt x="9087" y="2466"/>
                  </a:cubicBezTo>
                  <a:lnTo>
                    <a:pt x="9087" y="877"/>
                  </a:lnTo>
                  <a:cubicBezTo>
                    <a:pt x="9087" y="605"/>
                    <a:pt x="8977" y="329"/>
                    <a:pt x="8706" y="167"/>
                  </a:cubicBezTo>
                  <a:cubicBezTo>
                    <a:pt x="8528" y="60"/>
                    <a:pt x="8329" y="0"/>
                    <a:pt x="8137" y="0"/>
                  </a:cubicBezTo>
                  <a:cubicBezTo>
                    <a:pt x="8031" y="0"/>
                    <a:pt x="7927" y="19"/>
                    <a:pt x="7830" y="58"/>
                  </a:cubicBezTo>
                  <a:lnTo>
                    <a:pt x="6626" y="605"/>
                  </a:lnTo>
                  <a:lnTo>
                    <a:pt x="5365" y="58"/>
                  </a:lnTo>
                  <a:cubicBezTo>
                    <a:pt x="5268" y="19"/>
                    <a:pt x="5164" y="0"/>
                    <a:pt x="5060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2C7042F-AA15-A0CE-1A56-02095616E5AE}"/>
              </a:ext>
            </a:extLst>
          </p:cNvPr>
          <p:cNvGrpSpPr/>
          <p:nvPr/>
        </p:nvGrpSpPr>
        <p:grpSpPr>
          <a:xfrm>
            <a:off x="3999878" y="4917722"/>
            <a:ext cx="632983" cy="763795"/>
            <a:chOff x="3999878" y="4917722"/>
            <a:chExt cx="632983" cy="763795"/>
          </a:xfrm>
        </p:grpSpPr>
        <p:sp>
          <p:nvSpPr>
            <p:cNvPr id="872" name="Google Shape;872;p65"/>
            <p:cNvSpPr/>
            <p:nvPr/>
          </p:nvSpPr>
          <p:spPr>
            <a:xfrm>
              <a:off x="3999878" y="4917722"/>
              <a:ext cx="632983" cy="763795"/>
            </a:xfrm>
            <a:custGeom>
              <a:avLst/>
              <a:gdLst/>
              <a:ahLst/>
              <a:cxnLst/>
              <a:rect l="l" t="t" r="r" b="b"/>
              <a:pathLst>
                <a:path w="15107" h="18229" extrusionOk="0">
                  <a:moveTo>
                    <a:pt x="14502" y="604"/>
                  </a:moveTo>
                  <a:lnTo>
                    <a:pt x="14502" y="17572"/>
                  </a:lnTo>
                  <a:cubicBezTo>
                    <a:pt x="14502" y="17624"/>
                    <a:pt x="14502" y="17624"/>
                    <a:pt x="14450" y="17624"/>
                  </a:cubicBezTo>
                  <a:lnTo>
                    <a:pt x="600" y="17624"/>
                  </a:lnTo>
                  <a:lnTo>
                    <a:pt x="600" y="17572"/>
                  </a:lnTo>
                  <a:lnTo>
                    <a:pt x="600" y="604"/>
                  </a:lnTo>
                  <a:close/>
                  <a:moveTo>
                    <a:pt x="600" y="0"/>
                  </a:moveTo>
                  <a:cubicBezTo>
                    <a:pt x="272" y="0"/>
                    <a:pt x="0" y="276"/>
                    <a:pt x="0" y="604"/>
                  </a:cubicBezTo>
                  <a:lnTo>
                    <a:pt x="0" y="17572"/>
                  </a:lnTo>
                  <a:cubicBezTo>
                    <a:pt x="0" y="17953"/>
                    <a:pt x="272" y="18229"/>
                    <a:pt x="600" y="18229"/>
                  </a:cubicBezTo>
                  <a:lnTo>
                    <a:pt x="14450" y="18229"/>
                  </a:lnTo>
                  <a:cubicBezTo>
                    <a:pt x="14831" y="18229"/>
                    <a:pt x="15107" y="17953"/>
                    <a:pt x="15107" y="17572"/>
                  </a:cubicBezTo>
                  <a:lnTo>
                    <a:pt x="15107" y="604"/>
                  </a:lnTo>
                  <a:cubicBezTo>
                    <a:pt x="15107" y="276"/>
                    <a:pt x="14831" y="0"/>
                    <a:pt x="14450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873;p65"/>
            <p:cNvSpPr/>
            <p:nvPr/>
          </p:nvSpPr>
          <p:spPr>
            <a:xfrm>
              <a:off x="4080032" y="5036087"/>
              <a:ext cx="103325" cy="156873"/>
            </a:xfrm>
            <a:custGeom>
              <a:avLst/>
              <a:gdLst/>
              <a:ahLst/>
              <a:cxnLst/>
              <a:rect l="l" t="t" r="r" b="b"/>
              <a:pathLst>
                <a:path w="2466" h="3744" extrusionOk="0">
                  <a:moveTo>
                    <a:pt x="316" y="1"/>
                  </a:moveTo>
                  <a:cubicBezTo>
                    <a:pt x="282" y="1"/>
                    <a:pt x="249" y="7"/>
                    <a:pt x="220" y="21"/>
                  </a:cubicBezTo>
                  <a:cubicBezTo>
                    <a:pt x="58" y="21"/>
                    <a:pt x="1" y="188"/>
                    <a:pt x="1" y="297"/>
                  </a:cubicBezTo>
                  <a:lnTo>
                    <a:pt x="1" y="3415"/>
                  </a:lnTo>
                  <a:cubicBezTo>
                    <a:pt x="1" y="3581"/>
                    <a:pt x="110" y="3743"/>
                    <a:pt x="277" y="3743"/>
                  </a:cubicBezTo>
                  <a:cubicBezTo>
                    <a:pt x="439" y="3743"/>
                    <a:pt x="605" y="3581"/>
                    <a:pt x="605" y="3415"/>
                  </a:cubicBezTo>
                  <a:lnTo>
                    <a:pt x="605" y="1335"/>
                  </a:lnTo>
                  <a:lnTo>
                    <a:pt x="1919" y="3581"/>
                  </a:lnTo>
                  <a:cubicBezTo>
                    <a:pt x="1971" y="3691"/>
                    <a:pt x="2081" y="3743"/>
                    <a:pt x="2190" y="3743"/>
                  </a:cubicBezTo>
                  <a:lnTo>
                    <a:pt x="2247" y="3743"/>
                  </a:lnTo>
                  <a:cubicBezTo>
                    <a:pt x="2356" y="3691"/>
                    <a:pt x="2466" y="3581"/>
                    <a:pt x="2466" y="3415"/>
                  </a:cubicBezTo>
                  <a:lnTo>
                    <a:pt x="2466" y="297"/>
                  </a:lnTo>
                  <a:cubicBezTo>
                    <a:pt x="2466" y="131"/>
                    <a:pt x="2356" y="21"/>
                    <a:pt x="2190" y="21"/>
                  </a:cubicBezTo>
                  <a:cubicBezTo>
                    <a:pt x="2028" y="21"/>
                    <a:pt x="1862" y="131"/>
                    <a:pt x="1862" y="297"/>
                  </a:cubicBezTo>
                  <a:lnTo>
                    <a:pt x="1862" y="2377"/>
                  </a:lnTo>
                  <a:lnTo>
                    <a:pt x="548" y="131"/>
                  </a:lnTo>
                  <a:cubicBezTo>
                    <a:pt x="509" y="50"/>
                    <a:pt x="410" y="1"/>
                    <a:pt x="316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874;p65"/>
            <p:cNvSpPr/>
            <p:nvPr/>
          </p:nvSpPr>
          <p:spPr>
            <a:xfrm>
              <a:off x="4210841" y="5036967"/>
              <a:ext cx="91761" cy="155993"/>
            </a:xfrm>
            <a:custGeom>
              <a:avLst/>
              <a:gdLst/>
              <a:ahLst/>
              <a:cxnLst/>
              <a:rect l="l" t="t" r="r" b="b"/>
              <a:pathLst>
                <a:path w="2190" h="3723" extrusionOk="0">
                  <a:moveTo>
                    <a:pt x="329" y="0"/>
                  </a:moveTo>
                  <a:cubicBezTo>
                    <a:pt x="163" y="0"/>
                    <a:pt x="1" y="110"/>
                    <a:pt x="1" y="276"/>
                  </a:cubicBezTo>
                  <a:lnTo>
                    <a:pt x="1" y="3394"/>
                  </a:lnTo>
                  <a:cubicBezTo>
                    <a:pt x="1" y="3560"/>
                    <a:pt x="163" y="3722"/>
                    <a:pt x="329" y="3722"/>
                  </a:cubicBezTo>
                  <a:lnTo>
                    <a:pt x="1862" y="3722"/>
                  </a:lnTo>
                  <a:cubicBezTo>
                    <a:pt x="2024" y="3722"/>
                    <a:pt x="2190" y="3560"/>
                    <a:pt x="2190" y="3394"/>
                  </a:cubicBezTo>
                  <a:cubicBezTo>
                    <a:pt x="2190" y="3284"/>
                    <a:pt x="2024" y="3122"/>
                    <a:pt x="1862" y="3122"/>
                  </a:cubicBezTo>
                  <a:lnTo>
                    <a:pt x="601" y="3122"/>
                  </a:lnTo>
                  <a:lnTo>
                    <a:pt x="601" y="2137"/>
                  </a:lnTo>
                  <a:lnTo>
                    <a:pt x="1257" y="2137"/>
                  </a:lnTo>
                  <a:cubicBezTo>
                    <a:pt x="1424" y="2137"/>
                    <a:pt x="1533" y="2028"/>
                    <a:pt x="1533" y="1861"/>
                  </a:cubicBezTo>
                  <a:cubicBezTo>
                    <a:pt x="1533" y="1699"/>
                    <a:pt x="1424" y="1533"/>
                    <a:pt x="1257" y="1533"/>
                  </a:cubicBezTo>
                  <a:lnTo>
                    <a:pt x="601" y="1533"/>
                  </a:lnTo>
                  <a:lnTo>
                    <a:pt x="601" y="548"/>
                  </a:lnTo>
                  <a:lnTo>
                    <a:pt x="1862" y="548"/>
                  </a:lnTo>
                  <a:cubicBezTo>
                    <a:pt x="2024" y="548"/>
                    <a:pt x="2190" y="438"/>
                    <a:pt x="2190" y="276"/>
                  </a:cubicBezTo>
                  <a:cubicBezTo>
                    <a:pt x="2190" y="110"/>
                    <a:pt x="2024" y="0"/>
                    <a:pt x="1862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875;p65"/>
            <p:cNvSpPr/>
            <p:nvPr/>
          </p:nvSpPr>
          <p:spPr>
            <a:xfrm>
              <a:off x="4316344" y="5036423"/>
              <a:ext cx="133032" cy="156539"/>
            </a:xfrm>
            <a:custGeom>
              <a:avLst/>
              <a:gdLst/>
              <a:ahLst/>
              <a:cxnLst/>
              <a:rect l="l" t="t" r="r" b="b"/>
              <a:pathLst>
                <a:path w="3175" h="3736" extrusionOk="0">
                  <a:moveTo>
                    <a:pt x="353" y="0"/>
                  </a:moveTo>
                  <a:cubicBezTo>
                    <a:pt x="327" y="0"/>
                    <a:pt x="301" y="4"/>
                    <a:pt x="272" y="13"/>
                  </a:cubicBezTo>
                  <a:cubicBezTo>
                    <a:pt x="110" y="13"/>
                    <a:pt x="0" y="180"/>
                    <a:pt x="0" y="342"/>
                  </a:cubicBezTo>
                  <a:lnTo>
                    <a:pt x="657" y="3516"/>
                  </a:lnTo>
                  <a:cubicBezTo>
                    <a:pt x="657" y="3573"/>
                    <a:pt x="657" y="3573"/>
                    <a:pt x="710" y="3573"/>
                  </a:cubicBezTo>
                  <a:lnTo>
                    <a:pt x="710" y="3626"/>
                  </a:lnTo>
                  <a:lnTo>
                    <a:pt x="767" y="3626"/>
                  </a:lnTo>
                  <a:lnTo>
                    <a:pt x="767" y="3683"/>
                  </a:lnTo>
                  <a:lnTo>
                    <a:pt x="819" y="3683"/>
                  </a:lnTo>
                  <a:lnTo>
                    <a:pt x="819" y="3735"/>
                  </a:lnTo>
                  <a:lnTo>
                    <a:pt x="1038" y="3735"/>
                  </a:lnTo>
                  <a:cubicBezTo>
                    <a:pt x="1038" y="3735"/>
                    <a:pt x="1038" y="3683"/>
                    <a:pt x="1095" y="3683"/>
                  </a:cubicBezTo>
                  <a:cubicBezTo>
                    <a:pt x="1148" y="3683"/>
                    <a:pt x="1148" y="3683"/>
                    <a:pt x="1148" y="3626"/>
                  </a:cubicBezTo>
                  <a:lnTo>
                    <a:pt x="1205" y="3626"/>
                  </a:lnTo>
                  <a:lnTo>
                    <a:pt x="1205" y="3573"/>
                  </a:lnTo>
                  <a:lnTo>
                    <a:pt x="1205" y="3516"/>
                  </a:lnTo>
                  <a:lnTo>
                    <a:pt x="1585" y="2479"/>
                  </a:lnTo>
                  <a:lnTo>
                    <a:pt x="1914" y="3516"/>
                  </a:lnTo>
                  <a:lnTo>
                    <a:pt x="1914" y="3573"/>
                  </a:lnTo>
                  <a:cubicBezTo>
                    <a:pt x="1971" y="3573"/>
                    <a:pt x="1971" y="3573"/>
                    <a:pt x="1971" y="3626"/>
                  </a:cubicBezTo>
                  <a:lnTo>
                    <a:pt x="2023" y="3683"/>
                  </a:lnTo>
                  <a:lnTo>
                    <a:pt x="2080" y="3683"/>
                  </a:lnTo>
                  <a:lnTo>
                    <a:pt x="2080" y="3735"/>
                  </a:lnTo>
                  <a:lnTo>
                    <a:pt x="2299" y="3735"/>
                  </a:lnTo>
                  <a:lnTo>
                    <a:pt x="2299" y="3683"/>
                  </a:lnTo>
                  <a:lnTo>
                    <a:pt x="2409" y="3683"/>
                  </a:lnTo>
                  <a:lnTo>
                    <a:pt x="2409" y="3626"/>
                  </a:lnTo>
                  <a:cubicBezTo>
                    <a:pt x="2461" y="3626"/>
                    <a:pt x="2461" y="3626"/>
                    <a:pt x="2461" y="3573"/>
                  </a:cubicBezTo>
                  <a:lnTo>
                    <a:pt x="2461" y="3516"/>
                  </a:lnTo>
                  <a:lnTo>
                    <a:pt x="3118" y="342"/>
                  </a:lnTo>
                  <a:cubicBezTo>
                    <a:pt x="3175" y="180"/>
                    <a:pt x="3065" y="13"/>
                    <a:pt x="2899" y="13"/>
                  </a:cubicBezTo>
                  <a:cubicBezTo>
                    <a:pt x="2871" y="4"/>
                    <a:pt x="2843" y="0"/>
                    <a:pt x="2816" y="0"/>
                  </a:cubicBezTo>
                  <a:cubicBezTo>
                    <a:pt x="2683" y="0"/>
                    <a:pt x="2562" y="98"/>
                    <a:pt x="2518" y="232"/>
                  </a:cubicBezTo>
                  <a:lnTo>
                    <a:pt x="2133" y="2312"/>
                  </a:lnTo>
                  <a:lnTo>
                    <a:pt x="1861" y="1436"/>
                  </a:lnTo>
                  <a:cubicBezTo>
                    <a:pt x="1861" y="1436"/>
                    <a:pt x="1804" y="1436"/>
                    <a:pt x="1804" y="1384"/>
                  </a:cubicBezTo>
                  <a:lnTo>
                    <a:pt x="1804" y="1327"/>
                  </a:lnTo>
                  <a:lnTo>
                    <a:pt x="1752" y="1327"/>
                  </a:lnTo>
                  <a:cubicBezTo>
                    <a:pt x="1752" y="1274"/>
                    <a:pt x="1752" y="1274"/>
                    <a:pt x="1695" y="1274"/>
                  </a:cubicBezTo>
                  <a:lnTo>
                    <a:pt x="1423" y="1274"/>
                  </a:lnTo>
                  <a:lnTo>
                    <a:pt x="1423" y="1327"/>
                  </a:lnTo>
                  <a:lnTo>
                    <a:pt x="1367" y="1327"/>
                  </a:lnTo>
                  <a:lnTo>
                    <a:pt x="1367" y="1384"/>
                  </a:lnTo>
                  <a:lnTo>
                    <a:pt x="1314" y="1384"/>
                  </a:lnTo>
                  <a:lnTo>
                    <a:pt x="1314" y="1436"/>
                  </a:lnTo>
                  <a:lnTo>
                    <a:pt x="986" y="2312"/>
                  </a:lnTo>
                  <a:lnTo>
                    <a:pt x="600" y="232"/>
                  </a:lnTo>
                  <a:cubicBezTo>
                    <a:pt x="557" y="98"/>
                    <a:pt x="474" y="0"/>
                    <a:pt x="35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876;p65"/>
            <p:cNvSpPr/>
            <p:nvPr/>
          </p:nvSpPr>
          <p:spPr>
            <a:xfrm>
              <a:off x="4463117" y="5036967"/>
              <a:ext cx="103157" cy="155993"/>
            </a:xfrm>
            <a:custGeom>
              <a:avLst/>
              <a:gdLst/>
              <a:ahLst/>
              <a:cxnLst/>
              <a:rect l="l" t="t" r="r" b="b"/>
              <a:pathLst>
                <a:path w="2462" h="3723" extrusionOk="0">
                  <a:moveTo>
                    <a:pt x="1038" y="0"/>
                  </a:moveTo>
                  <a:cubicBezTo>
                    <a:pt x="438" y="0"/>
                    <a:pt x="0" y="438"/>
                    <a:pt x="0" y="1042"/>
                  </a:cubicBezTo>
                  <a:cubicBezTo>
                    <a:pt x="0" y="1642"/>
                    <a:pt x="438" y="2137"/>
                    <a:pt x="1038" y="2137"/>
                  </a:cubicBezTo>
                  <a:lnTo>
                    <a:pt x="1366" y="2137"/>
                  </a:lnTo>
                  <a:cubicBezTo>
                    <a:pt x="1642" y="2137"/>
                    <a:pt x="1861" y="2356"/>
                    <a:pt x="1861" y="2628"/>
                  </a:cubicBezTo>
                  <a:cubicBezTo>
                    <a:pt x="1861" y="2903"/>
                    <a:pt x="1642" y="3122"/>
                    <a:pt x="1366" y="3122"/>
                  </a:cubicBezTo>
                  <a:lnTo>
                    <a:pt x="272" y="3122"/>
                  </a:lnTo>
                  <a:cubicBezTo>
                    <a:pt x="110" y="3122"/>
                    <a:pt x="0" y="3284"/>
                    <a:pt x="0" y="3394"/>
                  </a:cubicBezTo>
                  <a:cubicBezTo>
                    <a:pt x="0" y="3560"/>
                    <a:pt x="110" y="3722"/>
                    <a:pt x="272" y="3722"/>
                  </a:cubicBezTo>
                  <a:lnTo>
                    <a:pt x="1366" y="3722"/>
                  </a:lnTo>
                  <a:cubicBezTo>
                    <a:pt x="1971" y="3722"/>
                    <a:pt x="2461" y="3232"/>
                    <a:pt x="2461" y="2628"/>
                  </a:cubicBezTo>
                  <a:cubicBezTo>
                    <a:pt x="2461" y="2028"/>
                    <a:pt x="1971" y="1533"/>
                    <a:pt x="1366" y="1533"/>
                  </a:cubicBezTo>
                  <a:lnTo>
                    <a:pt x="1038" y="1533"/>
                  </a:lnTo>
                  <a:cubicBezTo>
                    <a:pt x="767" y="1533"/>
                    <a:pt x="548" y="1314"/>
                    <a:pt x="548" y="1042"/>
                  </a:cubicBezTo>
                  <a:cubicBezTo>
                    <a:pt x="548" y="767"/>
                    <a:pt x="767" y="548"/>
                    <a:pt x="1038" y="548"/>
                  </a:cubicBezTo>
                  <a:lnTo>
                    <a:pt x="1861" y="548"/>
                  </a:lnTo>
                  <a:cubicBezTo>
                    <a:pt x="2023" y="548"/>
                    <a:pt x="2133" y="438"/>
                    <a:pt x="2133" y="276"/>
                  </a:cubicBezTo>
                  <a:cubicBezTo>
                    <a:pt x="2133" y="110"/>
                    <a:pt x="2023" y="0"/>
                    <a:pt x="1861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877;p65"/>
            <p:cNvSpPr/>
            <p:nvPr/>
          </p:nvSpPr>
          <p:spPr>
            <a:xfrm>
              <a:off x="4066289" y="5220403"/>
              <a:ext cx="499993" cy="25392"/>
            </a:xfrm>
            <a:custGeom>
              <a:avLst/>
              <a:gdLst/>
              <a:ahLst/>
              <a:cxnLst/>
              <a:rect l="l" t="t" r="r" b="b"/>
              <a:pathLst>
                <a:path w="11933" h="606" extrusionOk="0">
                  <a:moveTo>
                    <a:pt x="276" y="1"/>
                  </a:moveTo>
                  <a:cubicBezTo>
                    <a:pt x="110" y="1"/>
                    <a:pt x="0" y="167"/>
                    <a:pt x="0" y="277"/>
                  </a:cubicBezTo>
                  <a:cubicBezTo>
                    <a:pt x="0" y="439"/>
                    <a:pt x="110" y="605"/>
                    <a:pt x="276" y="605"/>
                  </a:cubicBezTo>
                  <a:lnTo>
                    <a:pt x="11604" y="605"/>
                  </a:lnTo>
                  <a:cubicBezTo>
                    <a:pt x="11770" y="605"/>
                    <a:pt x="11932" y="439"/>
                    <a:pt x="11932" y="277"/>
                  </a:cubicBezTo>
                  <a:cubicBezTo>
                    <a:pt x="11932" y="167"/>
                    <a:pt x="11770" y="1"/>
                    <a:pt x="11604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878;p65"/>
            <p:cNvSpPr/>
            <p:nvPr/>
          </p:nvSpPr>
          <p:spPr>
            <a:xfrm>
              <a:off x="4066289" y="4984300"/>
              <a:ext cx="499993" cy="22961"/>
            </a:xfrm>
            <a:custGeom>
              <a:avLst/>
              <a:gdLst/>
              <a:ahLst/>
              <a:cxnLst/>
              <a:rect l="l" t="t" r="r" b="b"/>
              <a:pathLst>
                <a:path w="11933" h="548" extrusionOk="0">
                  <a:moveTo>
                    <a:pt x="276" y="1"/>
                  </a:moveTo>
                  <a:cubicBezTo>
                    <a:pt x="110" y="1"/>
                    <a:pt x="0" y="110"/>
                    <a:pt x="0" y="272"/>
                  </a:cubicBezTo>
                  <a:cubicBezTo>
                    <a:pt x="0" y="439"/>
                    <a:pt x="110" y="548"/>
                    <a:pt x="276" y="548"/>
                  </a:cubicBezTo>
                  <a:lnTo>
                    <a:pt x="11604" y="548"/>
                  </a:lnTo>
                  <a:cubicBezTo>
                    <a:pt x="11770" y="548"/>
                    <a:pt x="11932" y="439"/>
                    <a:pt x="11932" y="272"/>
                  </a:cubicBezTo>
                  <a:cubicBezTo>
                    <a:pt x="11932" y="110"/>
                    <a:pt x="11770" y="1"/>
                    <a:pt x="11604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879;p65"/>
            <p:cNvSpPr/>
            <p:nvPr/>
          </p:nvSpPr>
          <p:spPr>
            <a:xfrm>
              <a:off x="4119124" y="5287023"/>
              <a:ext cx="155993" cy="169737"/>
            </a:xfrm>
            <a:custGeom>
              <a:avLst/>
              <a:gdLst/>
              <a:ahLst/>
              <a:cxnLst/>
              <a:rect l="l" t="t" r="r" b="b"/>
              <a:pathLst>
                <a:path w="3723" h="4051" extrusionOk="0">
                  <a:moveTo>
                    <a:pt x="1861" y="600"/>
                  </a:moveTo>
                  <a:cubicBezTo>
                    <a:pt x="2571" y="600"/>
                    <a:pt x="3175" y="1148"/>
                    <a:pt x="3175" y="1861"/>
                  </a:cubicBezTo>
                  <a:lnTo>
                    <a:pt x="3175" y="2190"/>
                  </a:lnTo>
                  <a:cubicBezTo>
                    <a:pt x="3175" y="2899"/>
                    <a:pt x="2571" y="3446"/>
                    <a:pt x="1861" y="3446"/>
                  </a:cubicBezTo>
                  <a:cubicBezTo>
                    <a:pt x="1148" y="3446"/>
                    <a:pt x="600" y="2899"/>
                    <a:pt x="600" y="2190"/>
                  </a:cubicBezTo>
                  <a:lnTo>
                    <a:pt x="600" y="1861"/>
                  </a:lnTo>
                  <a:cubicBezTo>
                    <a:pt x="600" y="1148"/>
                    <a:pt x="1148" y="600"/>
                    <a:pt x="1861" y="600"/>
                  </a:cubicBezTo>
                  <a:close/>
                  <a:moveTo>
                    <a:pt x="1861" y="0"/>
                  </a:moveTo>
                  <a:cubicBezTo>
                    <a:pt x="819" y="0"/>
                    <a:pt x="0" y="819"/>
                    <a:pt x="0" y="1861"/>
                  </a:cubicBezTo>
                  <a:lnTo>
                    <a:pt x="0" y="2190"/>
                  </a:lnTo>
                  <a:cubicBezTo>
                    <a:pt x="0" y="3228"/>
                    <a:pt x="819" y="4051"/>
                    <a:pt x="1861" y="4051"/>
                  </a:cubicBezTo>
                  <a:cubicBezTo>
                    <a:pt x="2899" y="4051"/>
                    <a:pt x="3722" y="3228"/>
                    <a:pt x="3722" y="2190"/>
                  </a:cubicBezTo>
                  <a:lnTo>
                    <a:pt x="3722" y="1861"/>
                  </a:lnTo>
                  <a:cubicBezTo>
                    <a:pt x="3722" y="819"/>
                    <a:pt x="2899" y="0"/>
                    <a:pt x="1861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880;p65"/>
            <p:cNvSpPr/>
            <p:nvPr/>
          </p:nvSpPr>
          <p:spPr>
            <a:xfrm>
              <a:off x="4066289" y="5458600"/>
              <a:ext cx="261456" cy="142544"/>
            </a:xfrm>
            <a:custGeom>
              <a:avLst/>
              <a:gdLst/>
              <a:ahLst/>
              <a:cxnLst/>
              <a:rect l="l" t="t" r="r" b="b"/>
              <a:pathLst>
                <a:path w="6240" h="3402" extrusionOk="0">
                  <a:moveTo>
                    <a:pt x="4655" y="613"/>
                  </a:moveTo>
                  <a:cubicBezTo>
                    <a:pt x="5255" y="722"/>
                    <a:pt x="5693" y="1269"/>
                    <a:pt x="5693" y="1869"/>
                  </a:cubicBezTo>
                  <a:lnTo>
                    <a:pt x="5693" y="2473"/>
                  </a:lnTo>
                  <a:cubicBezTo>
                    <a:pt x="5693" y="2692"/>
                    <a:pt x="5531" y="2802"/>
                    <a:pt x="5312" y="2802"/>
                  </a:cubicBezTo>
                  <a:lnTo>
                    <a:pt x="933" y="2802"/>
                  </a:lnTo>
                  <a:cubicBezTo>
                    <a:pt x="767" y="2802"/>
                    <a:pt x="605" y="2692"/>
                    <a:pt x="605" y="2473"/>
                  </a:cubicBezTo>
                  <a:lnTo>
                    <a:pt x="605" y="1869"/>
                  </a:lnTo>
                  <a:cubicBezTo>
                    <a:pt x="605" y="1269"/>
                    <a:pt x="985" y="722"/>
                    <a:pt x="1590" y="613"/>
                  </a:cubicBezTo>
                  <a:lnTo>
                    <a:pt x="1642" y="613"/>
                  </a:lnTo>
                  <a:cubicBezTo>
                    <a:pt x="1809" y="1322"/>
                    <a:pt x="2409" y="1817"/>
                    <a:pt x="3122" y="1817"/>
                  </a:cubicBezTo>
                  <a:cubicBezTo>
                    <a:pt x="3832" y="1817"/>
                    <a:pt x="4488" y="1322"/>
                    <a:pt x="4655" y="613"/>
                  </a:cubicBezTo>
                  <a:close/>
                  <a:moveTo>
                    <a:pt x="1578" y="0"/>
                  </a:moveTo>
                  <a:cubicBezTo>
                    <a:pt x="1546" y="0"/>
                    <a:pt x="1513" y="3"/>
                    <a:pt x="1480" y="8"/>
                  </a:cubicBezTo>
                  <a:cubicBezTo>
                    <a:pt x="605" y="227"/>
                    <a:pt x="0" y="993"/>
                    <a:pt x="0" y="1869"/>
                  </a:cubicBezTo>
                  <a:lnTo>
                    <a:pt x="0" y="2473"/>
                  </a:lnTo>
                  <a:cubicBezTo>
                    <a:pt x="0" y="3021"/>
                    <a:pt x="438" y="3402"/>
                    <a:pt x="933" y="3402"/>
                  </a:cubicBezTo>
                  <a:lnTo>
                    <a:pt x="5312" y="3402"/>
                  </a:lnTo>
                  <a:cubicBezTo>
                    <a:pt x="5859" y="3402"/>
                    <a:pt x="6240" y="3021"/>
                    <a:pt x="6240" y="2473"/>
                  </a:cubicBezTo>
                  <a:lnTo>
                    <a:pt x="6240" y="1869"/>
                  </a:lnTo>
                  <a:cubicBezTo>
                    <a:pt x="6240" y="993"/>
                    <a:pt x="5640" y="227"/>
                    <a:pt x="4817" y="8"/>
                  </a:cubicBezTo>
                  <a:cubicBezTo>
                    <a:pt x="4784" y="3"/>
                    <a:pt x="4751" y="0"/>
                    <a:pt x="4719" y="0"/>
                  </a:cubicBezTo>
                  <a:cubicBezTo>
                    <a:pt x="4425" y="0"/>
                    <a:pt x="4149" y="207"/>
                    <a:pt x="4051" y="503"/>
                  </a:cubicBezTo>
                  <a:cubicBezTo>
                    <a:pt x="3941" y="941"/>
                    <a:pt x="3560" y="1269"/>
                    <a:pt x="3122" y="1269"/>
                  </a:cubicBezTo>
                  <a:cubicBezTo>
                    <a:pt x="2684" y="1269"/>
                    <a:pt x="2299" y="941"/>
                    <a:pt x="2190" y="503"/>
                  </a:cubicBezTo>
                  <a:cubicBezTo>
                    <a:pt x="2142" y="207"/>
                    <a:pt x="1871" y="0"/>
                    <a:pt x="1578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881;p65"/>
            <p:cNvSpPr/>
            <p:nvPr/>
          </p:nvSpPr>
          <p:spPr>
            <a:xfrm>
              <a:off x="4357614" y="5300766"/>
              <a:ext cx="208661" cy="23003"/>
            </a:xfrm>
            <a:custGeom>
              <a:avLst/>
              <a:gdLst/>
              <a:ahLst/>
              <a:cxnLst/>
              <a:rect l="l" t="t" r="r" b="b"/>
              <a:pathLst>
                <a:path w="4980" h="549" extrusionOk="0">
                  <a:moveTo>
                    <a:pt x="272" y="1"/>
                  </a:moveTo>
                  <a:cubicBezTo>
                    <a:pt x="110" y="1"/>
                    <a:pt x="1" y="110"/>
                    <a:pt x="1" y="272"/>
                  </a:cubicBezTo>
                  <a:cubicBezTo>
                    <a:pt x="1" y="439"/>
                    <a:pt x="110" y="548"/>
                    <a:pt x="272" y="548"/>
                  </a:cubicBezTo>
                  <a:lnTo>
                    <a:pt x="4651" y="548"/>
                  </a:lnTo>
                  <a:cubicBezTo>
                    <a:pt x="4817" y="548"/>
                    <a:pt x="4979" y="439"/>
                    <a:pt x="4979" y="272"/>
                  </a:cubicBezTo>
                  <a:cubicBezTo>
                    <a:pt x="4979" y="110"/>
                    <a:pt x="4817" y="1"/>
                    <a:pt x="4651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882;p65"/>
            <p:cNvSpPr/>
            <p:nvPr/>
          </p:nvSpPr>
          <p:spPr>
            <a:xfrm>
              <a:off x="4357614" y="5364998"/>
              <a:ext cx="208661" cy="25181"/>
            </a:xfrm>
            <a:custGeom>
              <a:avLst/>
              <a:gdLst/>
              <a:ahLst/>
              <a:cxnLst/>
              <a:rect l="l" t="t" r="r" b="b"/>
              <a:pathLst>
                <a:path w="4980" h="601" extrusionOk="0">
                  <a:moveTo>
                    <a:pt x="272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2" y="600"/>
                  </a:cubicBezTo>
                  <a:lnTo>
                    <a:pt x="4651" y="600"/>
                  </a:lnTo>
                  <a:cubicBezTo>
                    <a:pt x="4817" y="600"/>
                    <a:pt x="4979" y="491"/>
                    <a:pt x="4979" y="329"/>
                  </a:cubicBezTo>
                  <a:cubicBezTo>
                    <a:pt x="4979" y="162"/>
                    <a:pt x="4817" y="0"/>
                    <a:pt x="4651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883;p65"/>
            <p:cNvSpPr/>
            <p:nvPr/>
          </p:nvSpPr>
          <p:spPr>
            <a:xfrm>
              <a:off x="4357614" y="5431407"/>
              <a:ext cx="169737" cy="25349"/>
            </a:xfrm>
            <a:custGeom>
              <a:avLst/>
              <a:gdLst/>
              <a:ahLst/>
              <a:cxnLst/>
              <a:rect l="l" t="t" r="r" b="b"/>
              <a:pathLst>
                <a:path w="4051" h="605" extrusionOk="0">
                  <a:moveTo>
                    <a:pt x="272" y="0"/>
                  </a:moveTo>
                  <a:cubicBezTo>
                    <a:pt x="110" y="0"/>
                    <a:pt x="1" y="110"/>
                    <a:pt x="1" y="276"/>
                  </a:cubicBezTo>
                  <a:cubicBezTo>
                    <a:pt x="1" y="438"/>
                    <a:pt x="110" y="605"/>
                    <a:pt x="272" y="605"/>
                  </a:cubicBezTo>
                  <a:lnTo>
                    <a:pt x="3722" y="605"/>
                  </a:lnTo>
                  <a:cubicBezTo>
                    <a:pt x="3884" y="605"/>
                    <a:pt x="4051" y="438"/>
                    <a:pt x="4051" y="276"/>
                  </a:cubicBezTo>
                  <a:cubicBezTo>
                    <a:pt x="4051" y="110"/>
                    <a:pt x="3884" y="0"/>
                    <a:pt x="3722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884;p65"/>
            <p:cNvSpPr/>
            <p:nvPr/>
          </p:nvSpPr>
          <p:spPr>
            <a:xfrm>
              <a:off x="4357614" y="5497986"/>
              <a:ext cx="169737" cy="25181"/>
            </a:xfrm>
            <a:custGeom>
              <a:avLst/>
              <a:gdLst/>
              <a:ahLst/>
              <a:cxnLst/>
              <a:rect l="l" t="t" r="r" b="b"/>
              <a:pathLst>
                <a:path w="4051" h="601" extrusionOk="0">
                  <a:moveTo>
                    <a:pt x="272" y="1"/>
                  </a:moveTo>
                  <a:cubicBezTo>
                    <a:pt x="110" y="1"/>
                    <a:pt x="1" y="110"/>
                    <a:pt x="1" y="272"/>
                  </a:cubicBezTo>
                  <a:cubicBezTo>
                    <a:pt x="1" y="439"/>
                    <a:pt x="110" y="601"/>
                    <a:pt x="272" y="601"/>
                  </a:cubicBezTo>
                  <a:lnTo>
                    <a:pt x="3722" y="601"/>
                  </a:lnTo>
                  <a:cubicBezTo>
                    <a:pt x="3884" y="601"/>
                    <a:pt x="4051" y="439"/>
                    <a:pt x="4051" y="272"/>
                  </a:cubicBezTo>
                  <a:cubicBezTo>
                    <a:pt x="4051" y="110"/>
                    <a:pt x="3884" y="1"/>
                    <a:pt x="3722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885;p65"/>
            <p:cNvSpPr/>
            <p:nvPr/>
          </p:nvSpPr>
          <p:spPr>
            <a:xfrm>
              <a:off x="4357614" y="5564396"/>
              <a:ext cx="169737" cy="23003"/>
            </a:xfrm>
            <a:custGeom>
              <a:avLst/>
              <a:gdLst/>
              <a:ahLst/>
              <a:cxnLst/>
              <a:rect l="l" t="t" r="r" b="b"/>
              <a:pathLst>
                <a:path w="4051" h="549" extrusionOk="0">
                  <a:moveTo>
                    <a:pt x="272" y="1"/>
                  </a:moveTo>
                  <a:cubicBezTo>
                    <a:pt x="110" y="1"/>
                    <a:pt x="1" y="110"/>
                    <a:pt x="1" y="277"/>
                  </a:cubicBezTo>
                  <a:cubicBezTo>
                    <a:pt x="1" y="439"/>
                    <a:pt x="110" y="548"/>
                    <a:pt x="272" y="548"/>
                  </a:cubicBezTo>
                  <a:lnTo>
                    <a:pt x="3722" y="548"/>
                  </a:lnTo>
                  <a:cubicBezTo>
                    <a:pt x="3884" y="548"/>
                    <a:pt x="4051" y="439"/>
                    <a:pt x="4051" y="277"/>
                  </a:cubicBezTo>
                  <a:cubicBezTo>
                    <a:pt x="4051" y="110"/>
                    <a:pt x="3884" y="1"/>
                    <a:pt x="3722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86" name="Google Shape;886;p65"/>
          <p:cNvSpPr/>
          <p:nvPr/>
        </p:nvSpPr>
        <p:spPr>
          <a:xfrm>
            <a:off x="5123576" y="4892583"/>
            <a:ext cx="580148" cy="763628"/>
          </a:xfrm>
          <a:custGeom>
            <a:avLst/>
            <a:gdLst/>
            <a:ahLst/>
            <a:cxnLst/>
            <a:rect l="l" t="t" r="r" b="b"/>
            <a:pathLst>
              <a:path w="13846" h="18225" extrusionOk="0">
                <a:moveTo>
                  <a:pt x="4432" y="600"/>
                </a:moveTo>
                <a:lnTo>
                  <a:pt x="4432" y="4213"/>
                </a:lnTo>
                <a:lnTo>
                  <a:pt x="3613" y="3832"/>
                </a:lnTo>
                <a:cubicBezTo>
                  <a:pt x="3556" y="3775"/>
                  <a:pt x="3503" y="3775"/>
                  <a:pt x="3447" y="3775"/>
                </a:cubicBezTo>
                <a:cubicBezTo>
                  <a:pt x="3394" y="3775"/>
                  <a:pt x="3394" y="3775"/>
                  <a:pt x="3337" y="3832"/>
                </a:cubicBezTo>
                <a:lnTo>
                  <a:pt x="2518" y="4213"/>
                </a:lnTo>
                <a:lnTo>
                  <a:pt x="2518" y="600"/>
                </a:lnTo>
                <a:close/>
                <a:moveTo>
                  <a:pt x="12918" y="1204"/>
                </a:moveTo>
                <a:cubicBezTo>
                  <a:pt x="13080" y="1204"/>
                  <a:pt x="13246" y="1366"/>
                  <a:pt x="13246" y="1585"/>
                </a:cubicBezTo>
                <a:lnTo>
                  <a:pt x="13246" y="17296"/>
                </a:lnTo>
                <a:cubicBezTo>
                  <a:pt x="13246" y="17458"/>
                  <a:pt x="13080" y="17624"/>
                  <a:pt x="12918" y="17624"/>
                </a:cubicBezTo>
                <a:lnTo>
                  <a:pt x="929" y="17624"/>
                </a:lnTo>
                <a:cubicBezTo>
                  <a:pt x="767" y="17624"/>
                  <a:pt x="600" y="17458"/>
                  <a:pt x="600" y="17296"/>
                </a:cubicBezTo>
                <a:lnTo>
                  <a:pt x="600" y="1585"/>
                </a:lnTo>
                <a:cubicBezTo>
                  <a:pt x="600" y="1366"/>
                  <a:pt x="767" y="1204"/>
                  <a:pt x="929" y="1204"/>
                </a:cubicBezTo>
                <a:lnTo>
                  <a:pt x="1914" y="1204"/>
                </a:lnTo>
                <a:lnTo>
                  <a:pt x="1914" y="4707"/>
                </a:lnTo>
                <a:cubicBezTo>
                  <a:pt x="1914" y="4817"/>
                  <a:pt x="1971" y="4926"/>
                  <a:pt x="2023" y="4979"/>
                </a:cubicBezTo>
                <a:cubicBezTo>
                  <a:pt x="2078" y="5007"/>
                  <a:pt x="2133" y="5022"/>
                  <a:pt x="2188" y="5022"/>
                </a:cubicBezTo>
                <a:cubicBezTo>
                  <a:pt x="2242" y="5022"/>
                  <a:pt x="2297" y="5007"/>
                  <a:pt x="2352" y="4979"/>
                </a:cubicBezTo>
                <a:lnTo>
                  <a:pt x="3447" y="4432"/>
                </a:lnTo>
                <a:lnTo>
                  <a:pt x="4598" y="4979"/>
                </a:lnTo>
                <a:lnTo>
                  <a:pt x="4870" y="4979"/>
                </a:lnTo>
                <a:cubicBezTo>
                  <a:pt x="4979" y="4926"/>
                  <a:pt x="5036" y="4817"/>
                  <a:pt x="5036" y="4707"/>
                </a:cubicBezTo>
                <a:lnTo>
                  <a:pt x="5036" y="1204"/>
                </a:lnTo>
                <a:close/>
                <a:moveTo>
                  <a:pt x="2518" y="0"/>
                </a:moveTo>
                <a:cubicBezTo>
                  <a:pt x="2190" y="0"/>
                  <a:pt x="1914" y="272"/>
                  <a:pt x="1914" y="600"/>
                </a:cubicBezTo>
                <a:lnTo>
                  <a:pt x="1914" y="657"/>
                </a:lnTo>
                <a:lnTo>
                  <a:pt x="929" y="657"/>
                </a:lnTo>
                <a:cubicBezTo>
                  <a:pt x="438" y="657"/>
                  <a:pt x="1" y="1038"/>
                  <a:pt x="1" y="1585"/>
                </a:cubicBezTo>
                <a:lnTo>
                  <a:pt x="1" y="17296"/>
                </a:lnTo>
                <a:cubicBezTo>
                  <a:pt x="1" y="17786"/>
                  <a:pt x="438" y="18224"/>
                  <a:pt x="929" y="18224"/>
                </a:cubicBezTo>
                <a:lnTo>
                  <a:pt x="12918" y="18224"/>
                </a:lnTo>
                <a:cubicBezTo>
                  <a:pt x="13408" y="18224"/>
                  <a:pt x="13846" y="17786"/>
                  <a:pt x="13846" y="17296"/>
                </a:cubicBezTo>
                <a:lnTo>
                  <a:pt x="13846" y="1585"/>
                </a:lnTo>
                <a:cubicBezTo>
                  <a:pt x="13846" y="1038"/>
                  <a:pt x="13408" y="657"/>
                  <a:pt x="12918" y="657"/>
                </a:cubicBezTo>
                <a:lnTo>
                  <a:pt x="5036" y="657"/>
                </a:lnTo>
                <a:lnTo>
                  <a:pt x="5036" y="600"/>
                </a:lnTo>
                <a:cubicBezTo>
                  <a:pt x="5036" y="272"/>
                  <a:pt x="4760" y="0"/>
                  <a:pt x="4432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7" name="Google Shape;887;p65"/>
          <p:cNvSpPr/>
          <p:nvPr/>
        </p:nvSpPr>
        <p:spPr>
          <a:xfrm>
            <a:off x="5270349" y="5103546"/>
            <a:ext cx="286596" cy="408273"/>
          </a:xfrm>
          <a:custGeom>
            <a:avLst/>
            <a:gdLst/>
            <a:ahLst/>
            <a:cxnLst/>
            <a:rect l="l" t="t" r="r" b="b"/>
            <a:pathLst>
              <a:path w="6840" h="9744" extrusionOk="0">
                <a:moveTo>
                  <a:pt x="3503" y="601"/>
                </a:moveTo>
                <a:cubicBezTo>
                  <a:pt x="3613" y="658"/>
                  <a:pt x="3775" y="767"/>
                  <a:pt x="3775" y="986"/>
                </a:cubicBezTo>
                <a:lnTo>
                  <a:pt x="3775" y="1586"/>
                </a:lnTo>
                <a:lnTo>
                  <a:pt x="3775" y="4379"/>
                </a:lnTo>
                <a:cubicBezTo>
                  <a:pt x="3775" y="4541"/>
                  <a:pt x="3884" y="4708"/>
                  <a:pt x="4051" y="4708"/>
                </a:cubicBezTo>
                <a:cubicBezTo>
                  <a:pt x="4213" y="4708"/>
                  <a:pt x="4322" y="4541"/>
                  <a:pt x="4322" y="4379"/>
                </a:cubicBezTo>
                <a:lnTo>
                  <a:pt x="4322" y="1586"/>
                </a:lnTo>
                <a:cubicBezTo>
                  <a:pt x="4322" y="1476"/>
                  <a:pt x="4379" y="1367"/>
                  <a:pt x="4489" y="1314"/>
                </a:cubicBezTo>
                <a:cubicBezTo>
                  <a:pt x="4526" y="1274"/>
                  <a:pt x="4592" y="1236"/>
                  <a:pt x="4666" y="1236"/>
                </a:cubicBezTo>
                <a:cubicBezTo>
                  <a:pt x="4696" y="1236"/>
                  <a:pt x="4728" y="1242"/>
                  <a:pt x="4760" y="1257"/>
                </a:cubicBezTo>
                <a:cubicBezTo>
                  <a:pt x="4870" y="1257"/>
                  <a:pt x="5036" y="1424"/>
                  <a:pt x="5036" y="1586"/>
                </a:cubicBezTo>
                <a:lnTo>
                  <a:pt x="5036" y="2519"/>
                </a:lnTo>
                <a:lnTo>
                  <a:pt x="5036" y="4708"/>
                </a:lnTo>
                <a:cubicBezTo>
                  <a:pt x="5036" y="4870"/>
                  <a:pt x="5145" y="4979"/>
                  <a:pt x="5307" y="4979"/>
                </a:cubicBezTo>
                <a:cubicBezTo>
                  <a:pt x="5474" y="4979"/>
                  <a:pt x="5583" y="4870"/>
                  <a:pt x="5583" y="4708"/>
                </a:cubicBezTo>
                <a:lnTo>
                  <a:pt x="5583" y="2519"/>
                </a:lnTo>
                <a:cubicBezTo>
                  <a:pt x="5583" y="2409"/>
                  <a:pt x="5636" y="2300"/>
                  <a:pt x="5745" y="2243"/>
                </a:cubicBezTo>
                <a:cubicBezTo>
                  <a:pt x="5802" y="2190"/>
                  <a:pt x="5912" y="2190"/>
                  <a:pt x="6021" y="2190"/>
                </a:cubicBezTo>
                <a:cubicBezTo>
                  <a:pt x="6131" y="2190"/>
                  <a:pt x="6293" y="2352"/>
                  <a:pt x="6293" y="2519"/>
                </a:cubicBezTo>
                <a:lnTo>
                  <a:pt x="6293" y="8154"/>
                </a:lnTo>
                <a:cubicBezTo>
                  <a:pt x="6293" y="8701"/>
                  <a:pt x="5855" y="9139"/>
                  <a:pt x="5307" y="9139"/>
                </a:cubicBezTo>
                <a:lnTo>
                  <a:pt x="3118" y="9139"/>
                </a:lnTo>
                <a:cubicBezTo>
                  <a:pt x="1695" y="9139"/>
                  <a:pt x="548" y="7992"/>
                  <a:pt x="548" y="6621"/>
                </a:cubicBezTo>
                <a:lnTo>
                  <a:pt x="548" y="4432"/>
                </a:lnTo>
                <a:cubicBezTo>
                  <a:pt x="548" y="4270"/>
                  <a:pt x="710" y="4104"/>
                  <a:pt x="819" y="4051"/>
                </a:cubicBezTo>
                <a:lnTo>
                  <a:pt x="929" y="4051"/>
                </a:lnTo>
                <a:cubicBezTo>
                  <a:pt x="986" y="4051"/>
                  <a:pt x="1038" y="4104"/>
                  <a:pt x="1148" y="4161"/>
                </a:cubicBezTo>
                <a:cubicBezTo>
                  <a:pt x="1205" y="4213"/>
                  <a:pt x="1257" y="4323"/>
                  <a:pt x="1257" y="4379"/>
                </a:cubicBezTo>
                <a:lnTo>
                  <a:pt x="1257" y="5965"/>
                </a:lnTo>
                <a:cubicBezTo>
                  <a:pt x="1257" y="6131"/>
                  <a:pt x="1367" y="6240"/>
                  <a:pt x="1533" y="6240"/>
                </a:cubicBezTo>
                <a:cubicBezTo>
                  <a:pt x="1695" y="6240"/>
                  <a:pt x="1804" y="6131"/>
                  <a:pt x="1804" y="5965"/>
                </a:cubicBezTo>
                <a:lnTo>
                  <a:pt x="1804" y="4379"/>
                </a:lnTo>
                <a:lnTo>
                  <a:pt x="1804" y="1914"/>
                </a:lnTo>
                <a:cubicBezTo>
                  <a:pt x="1804" y="1752"/>
                  <a:pt x="1971" y="1586"/>
                  <a:pt x="2080" y="1533"/>
                </a:cubicBezTo>
                <a:cubicBezTo>
                  <a:pt x="2190" y="1533"/>
                  <a:pt x="2299" y="1586"/>
                  <a:pt x="2409" y="1643"/>
                </a:cubicBezTo>
                <a:cubicBezTo>
                  <a:pt x="2461" y="1695"/>
                  <a:pt x="2518" y="1805"/>
                  <a:pt x="2518" y="1862"/>
                </a:cubicBezTo>
                <a:lnTo>
                  <a:pt x="2518" y="4379"/>
                </a:lnTo>
                <a:cubicBezTo>
                  <a:pt x="2518" y="4541"/>
                  <a:pt x="2628" y="4708"/>
                  <a:pt x="2790" y="4708"/>
                </a:cubicBezTo>
                <a:cubicBezTo>
                  <a:pt x="2956" y="4708"/>
                  <a:pt x="3066" y="4541"/>
                  <a:pt x="3066" y="4379"/>
                </a:cubicBezTo>
                <a:lnTo>
                  <a:pt x="3066" y="1862"/>
                </a:lnTo>
                <a:lnTo>
                  <a:pt x="3066" y="929"/>
                </a:lnTo>
                <a:cubicBezTo>
                  <a:pt x="3066" y="820"/>
                  <a:pt x="3118" y="767"/>
                  <a:pt x="3228" y="658"/>
                </a:cubicBezTo>
                <a:cubicBezTo>
                  <a:pt x="3284" y="601"/>
                  <a:pt x="3394" y="601"/>
                  <a:pt x="3503" y="601"/>
                </a:cubicBezTo>
                <a:close/>
                <a:moveTo>
                  <a:pt x="3556" y="1"/>
                </a:moveTo>
                <a:cubicBezTo>
                  <a:pt x="3284" y="1"/>
                  <a:pt x="3009" y="53"/>
                  <a:pt x="2847" y="220"/>
                </a:cubicBezTo>
                <a:cubicBezTo>
                  <a:pt x="2628" y="382"/>
                  <a:pt x="2518" y="658"/>
                  <a:pt x="2518" y="929"/>
                </a:cubicBezTo>
                <a:lnTo>
                  <a:pt x="2518" y="1039"/>
                </a:lnTo>
                <a:cubicBezTo>
                  <a:pt x="2401" y="1001"/>
                  <a:pt x="2286" y="962"/>
                  <a:pt x="2170" y="962"/>
                </a:cubicBezTo>
                <a:cubicBezTo>
                  <a:pt x="2121" y="962"/>
                  <a:pt x="2073" y="969"/>
                  <a:pt x="2023" y="986"/>
                </a:cubicBezTo>
                <a:cubicBezTo>
                  <a:pt x="1586" y="1039"/>
                  <a:pt x="1257" y="1424"/>
                  <a:pt x="1257" y="1914"/>
                </a:cubicBezTo>
                <a:lnTo>
                  <a:pt x="1257" y="3556"/>
                </a:lnTo>
                <a:cubicBezTo>
                  <a:pt x="1143" y="3519"/>
                  <a:pt x="1027" y="3480"/>
                  <a:pt x="911" y="3480"/>
                </a:cubicBezTo>
                <a:cubicBezTo>
                  <a:pt x="863" y="3480"/>
                  <a:pt x="815" y="3487"/>
                  <a:pt x="767" y="3504"/>
                </a:cubicBezTo>
                <a:cubicBezTo>
                  <a:pt x="329" y="3556"/>
                  <a:pt x="0" y="3942"/>
                  <a:pt x="0" y="4432"/>
                </a:cubicBezTo>
                <a:lnTo>
                  <a:pt x="0" y="6621"/>
                </a:lnTo>
                <a:cubicBezTo>
                  <a:pt x="0" y="8320"/>
                  <a:pt x="1367" y="9743"/>
                  <a:pt x="3118" y="9743"/>
                </a:cubicBezTo>
                <a:lnTo>
                  <a:pt x="5307" y="9743"/>
                </a:lnTo>
                <a:cubicBezTo>
                  <a:pt x="6183" y="9743"/>
                  <a:pt x="6840" y="9030"/>
                  <a:pt x="6840" y="8154"/>
                </a:cubicBezTo>
                <a:lnTo>
                  <a:pt x="6840" y="2519"/>
                </a:lnTo>
                <a:cubicBezTo>
                  <a:pt x="6840" y="2081"/>
                  <a:pt x="6512" y="1643"/>
                  <a:pt x="6074" y="1586"/>
                </a:cubicBezTo>
                <a:cubicBezTo>
                  <a:pt x="5912" y="1586"/>
                  <a:pt x="5745" y="1586"/>
                  <a:pt x="5583" y="1643"/>
                </a:cubicBezTo>
                <a:lnTo>
                  <a:pt x="5583" y="1586"/>
                </a:lnTo>
                <a:cubicBezTo>
                  <a:pt x="5583" y="1148"/>
                  <a:pt x="5255" y="710"/>
                  <a:pt x="4817" y="658"/>
                </a:cubicBezTo>
                <a:cubicBezTo>
                  <a:pt x="4768" y="641"/>
                  <a:pt x="4719" y="634"/>
                  <a:pt x="4671" y="634"/>
                </a:cubicBezTo>
                <a:cubicBezTo>
                  <a:pt x="4555" y="634"/>
                  <a:pt x="4439" y="673"/>
                  <a:pt x="4322" y="710"/>
                </a:cubicBezTo>
                <a:cubicBezTo>
                  <a:pt x="4213" y="382"/>
                  <a:pt x="3941" y="53"/>
                  <a:pt x="355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8" name="Google Shape;888;p65"/>
          <p:cNvSpPr/>
          <p:nvPr/>
        </p:nvSpPr>
        <p:spPr>
          <a:xfrm>
            <a:off x="6114284" y="4874231"/>
            <a:ext cx="577968" cy="763628"/>
          </a:xfrm>
          <a:custGeom>
            <a:avLst/>
            <a:gdLst/>
            <a:ahLst/>
            <a:cxnLst/>
            <a:rect l="l" t="t" r="r" b="b"/>
            <a:pathLst>
              <a:path w="13794" h="18225" extrusionOk="0">
                <a:moveTo>
                  <a:pt x="6897" y="2190"/>
                </a:moveTo>
                <a:cubicBezTo>
                  <a:pt x="8977" y="2190"/>
                  <a:pt x="10671" y="3884"/>
                  <a:pt x="10671" y="5964"/>
                </a:cubicBezTo>
                <a:lnTo>
                  <a:pt x="10671" y="6949"/>
                </a:lnTo>
                <a:lnTo>
                  <a:pt x="3118" y="6949"/>
                </a:lnTo>
                <a:lnTo>
                  <a:pt x="3118" y="5964"/>
                </a:lnTo>
                <a:cubicBezTo>
                  <a:pt x="3118" y="3884"/>
                  <a:pt x="4817" y="2190"/>
                  <a:pt x="6897" y="2190"/>
                </a:cubicBezTo>
                <a:close/>
                <a:moveTo>
                  <a:pt x="6897" y="600"/>
                </a:moveTo>
                <a:cubicBezTo>
                  <a:pt x="9852" y="600"/>
                  <a:pt x="12261" y="3009"/>
                  <a:pt x="12261" y="5964"/>
                </a:cubicBezTo>
                <a:lnTo>
                  <a:pt x="12261" y="7116"/>
                </a:lnTo>
                <a:cubicBezTo>
                  <a:pt x="11985" y="7006"/>
                  <a:pt x="11656" y="6949"/>
                  <a:pt x="11275" y="6949"/>
                </a:cubicBezTo>
                <a:lnTo>
                  <a:pt x="11275" y="5964"/>
                </a:lnTo>
                <a:cubicBezTo>
                  <a:pt x="11275" y="3556"/>
                  <a:pt x="9305" y="1586"/>
                  <a:pt x="6897" y="1586"/>
                </a:cubicBezTo>
                <a:cubicBezTo>
                  <a:pt x="4488" y="1586"/>
                  <a:pt x="2518" y="3556"/>
                  <a:pt x="2518" y="5964"/>
                </a:cubicBezTo>
                <a:lnTo>
                  <a:pt x="2518" y="6949"/>
                </a:lnTo>
                <a:lnTo>
                  <a:pt x="2461" y="6949"/>
                </a:lnTo>
                <a:cubicBezTo>
                  <a:pt x="2133" y="6949"/>
                  <a:pt x="1804" y="7006"/>
                  <a:pt x="1533" y="7116"/>
                </a:cubicBezTo>
                <a:lnTo>
                  <a:pt x="1533" y="5964"/>
                </a:lnTo>
                <a:cubicBezTo>
                  <a:pt x="1533" y="3009"/>
                  <a:pt x="3941" y="600"/>
                  <a:pt x="6897" y="600"/>
                </a:cubicBezTo>
                <a:close/>
                <a:moveTo>
                  <a:pt x="11275" y="7497"/>
                </a:moveTo>
                <a:cubicBezTo>
                  <a:pt x="12370" y="7497"/>
                  <a:pt x="13189" y="8372"/>
                  <a:pt x="13189" y="9415"/>
                </a:cubicBezTo>
                <a:lnTo>
                  <a:pt x="13189" y="11328"/>
                </a:lnTo>
                <a:cubicBezTo>
                  <a:pt x="13189" y="14778"/>
                  <a:pt x="10343" y="17625"/>
                  <a:pt x="6897" y="17625"/>
                </a:cubicBezTo>
                <a:cubicBezTo>
                  <a:pt x="3394" y="17625"/>
                  <a:pt x="600" y="14778"/>
                  <a:pt x="600" y="11328"/>
                </a:cubicBezTo>
                <a:lnTo>
                  <a:pt x="600" y="9415"/>
                </a:lnTo>
                <a:cubicBezTo>
                  <a:pt x="600" y="8372"/>
                  <a:pt x="1423" y="7497"/>
                  <a:pt x="2461" y="7497"/>
                </a:cubicBezTo>
                <a:close/>
                <a:moveTo>
                  <a:pt x="6897" y="0"/>
                </a:moveTo>
                <a:cubicBezTo>
                  <a:pt x="3613" y="0"/>
                  <a:pt x="929" y="2680"/>
                  <a:pt x="929" y="5964"/>
                </a:cubicBezTo>
                <a:lnTo>
                  <a:pt x="929" y="7497"/>
                </a:lnTo>
                <a:cubicBezTo>
                  <a:pt x="329" y="7935"/>
                  <a:pt x="0" y="8648"/>
                  <a:pt x="0" y="9415"/>
                </a:cubicBezTo>
                <a:lnTo>
                  <a:pt x="0" y="11328"/>
                </a:lnTo>
                <a:cubicBezTo>
                  <a:pt x="0" y="15107"/>
                  <a:pt x="3065" y="18224"/>
                  <a:pt x="6897" y="18224"/>
                </a:cubicBezTo>
                <a:cubicBezTo>
                  <a:pt x="10671" y="18224"/>
                  <a:pt x="13793" y="15107"/>
                  <a:pt x="13793" y="11328"/>
                </a:cubicBezTo>
                <a:lnTo>
                  <a:pt x="13793" y="9415"/>
                </a:lnTo>
                <a:cubicBezTo>
                  <a:pt x="13793" y="8648"/>
                  <a:pt x="13408" y="7935"/>
                  <a:pt x="12860" y="7497"/>
                </a:cubicBezTo>
                <a:lnTo>
                  <a:pt x="12860" y="5964"/>
                </a:lnTo>
                <a:cubicBezTo>
                  <a:pt x="12860" y="2680"/>
                  <a:pt x="10181" y="0"/>
                  <a:pt x="6897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9" name="Google Shape;889;p65"/>
          <p:cNvSpPr/>
          <p:nvPr/>
        </p:nvSpPr>
        <p:spPr>
          <a:xfrm>
            <a:off x="6348208" y="5296575"/>
            <a:ext cx="105504" cy="196888"/>
          </a:xfrm>
          <a:custGeom>
            <a:avLst/>
            <a:gdLst/>
            <a:ahLst/>
            <a:cxnLst/>
            <a:rect l="l" t="t" r="r" b="b"/>
            <a:pathLst>
              <a:path w="2518" h="4699" extrusionOk="0">
                <a:moveTo>
                  <a:pt x="1314" y="591"/>
                </a:moveTo>
                <a:cubicBezTo>
                  <a:pt x="1476" y="591"/>
                  <a:pt x="1585" y="648"/>
                  <a:pt x="1695" y="758"/>
                </a:cubicBezTo>
                <a:cubicBezTo>
                  <a:pt x="1861" y="867"/>
                  <a:pt x="1971" y="1029"/>
                  <a:pt x="1971" y="1248"/>
                </a:cubicBezTo>
                <a:cubicBezTo>
                  <a:pt x="1971" y="1467"/>
                  <a:pt x="1804" y="1686"/>
                  <a:pt x="1585" y="1795"/>
                </a:cubicBezTo>
                <a:cubicBezTo>
                  <a:pt x="1476" y="1852"/>
                  <a:pt x="1423" y="2014"/>
                  <a:pt x="1423" y="2124"/>
                </a:cubicBezTo>
                <a:lnTo>
                  <a:pt x="1585" y="4094"/>
                </a:lnTo>
                <a:lnTo>
                  <a:pt x="985" y="4094"/>
                </a:lnTo>
                <a:lnTo>
                  <a:pt x="1204" y="2124"/>
                </a:lnTo>
                <a:cubicBezTo>
                  <a:pt x="1204" y="2014"/>
                  <a:pt x="1147" y="1852"/>
                  <a:pt x="1038" y="1795"/>
                </a:cubicBezTo>
                <a:cubicBezTo>
                  <a:pt x="819" y="1743"/>
                  <a:pt x="600" y="1467"/>
                  <a:pt x="657" y="1139"/>
                </a:cubicBezTo>
                <a:cubicBezTo>
                  <a:pt x="709" y="867"/>
                  <a:pt x="928" y="648"/>
                  <a:pt x="1204" y="591"/>
                </a:cubicBezTo>
                <a:close/>
                <a:moveTo>
                  <a:pt x="1367" y="1"/>
                </a:moveTo>
                <a:cubicBezTo>
                  <a:pt x="1275" y="1"/>
                  <a:pt x="1183" y="15"/>
                  <a:pt x="1095" y="44"/>
                </a:cubicBezTo>
                <a:cubicBezTo>
                  <a:pt x="600" y="101"/>
                  <a:pt x="162" y="539"/>
                  <a:pt x="110" y="1029"/>
                </a:cubicBezTo>
                <a:cubicBezTo>
                  <a:pt x="0" y="1524"/>
                  <a:pt x="219" y="1962"/>
                  <a:pt x="600" y="2233"/>
                </a:cubicBezTo>
                <a:lnTo>
                  <a:pt x="438" y="4042"/>
                </a:lnTo>
                <a:cubicBezTo>
                  <a:pt x="381" y="4204"/>
                  <a:pt x="438" y="4370"/>
                  <a:pt x="547" y="4480"/>
                </a:cubicBezTo>
                <a:cubicBezTo>
                  <a:pt x="709" y="4589"/>
                  <a:pt x="876" y="4698"/>
                  <a:pt x="1038" y="4698"/>
                </a:cubicBezTo>
                <a:lnTo>
                  <a:pt x="1585" y="4698"/>
                </a:lnTo>
                <a:cubicBezTo>
                  <a:pt x="1752" y="4698"/>
                  <a:pt x="1914" y="4589"/>
                  <a:pt x="2023" y="4480"/>
                </a:cubicBezTo>
                <a:cubicBezTo>
                  <a:pt x="2133" y="4370"/>
                  <a:pt x="2189" y="4204"/>
                  <a:pt x="2189" y="4042"/>
                </a:cubicBezTo>
                <a:lnTo>
                  <a:pt x="2023" y="2233"/>
                </a:lnTo>
                <a:cubicBezTo>
                  <a:pt x="2351" y="2014"/>
                  <a:pt x="2518" y="1633"/>
                  <a:pt x="2518" y="1248"/>
                </a:cubicBezTo>
                <a:cubicBezTo>
                  <a:pt x="2518" y="867"/>
                  <a:pt x="2408" y="539"/>
                  <a:pt x="2080" y="263"/>
                </a:cubicBezTo>
                <a:cubicBezTo>
                  <a:pt x="1878" y="103"/>
                  <a:pt x="1620" y="1"/>
                  <a:pt x="1367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74BEB6A-62FA-5D87-2214-09F3F420E979}"/>
              </a:ext>
            </a:extLst>
          </p:cNvPr>
          <p:cNvGrpSpPr/>
          <p:nvPr/>
        </p:nvGrpSpPr>
        <p:grpSpPr>
          <a:xfrm>
            <a:off x="7293037" y="3674822"/>
            <a:ext cx="768195" cy="520649"/>
            <a:chOff x="7293037" y="3674822"/>
            <a:chExt cx="768195" cy="520649"/>
          </a:xfrm>
        </p:grpSpPr>
        <p:sp>
          <p:nvSpPr>
            <p:cNvPr id="890" name="Google Shape;890;p65"/>
            <p:cNvSpPr/>
            <p:nvPr/>
          </p:nvSpPr>
          <p:spPr>
            <a:xfrm>
              <a:off x="7293037" y="3674822"/>
              <a:ext cx="768195" cy="520649"/>
            </a:xfrm>
            <a:custGeom>
              <a:avLst/>
              <a:gdLst/>
              <a:ahLst/>
              <a:cxnLst/>
              <a:rect l="l" t="t" r="r" b="b"/>
              <a:pathLst>
                <a:path w="18334" h="12426" extrusionOk="0">
                  <a:moveTo>
                    <a:pt x="9139" y="2683"/>
                  </a:moveTo>
                  <a:lnTo>
                    <a:pt x="9576" y="3392"/>
                  </a:lnTo>
                  <a:cubicBezTo>
                    <a:pt x="9633" y="3502"/>
                    <a:pt x="9743" y="3559"/>
                    <a:pt x="9852" y="3559"/>
                  </a:cubicBezTo>
                  <a:lnTo>
                    <a:pt x="10671" y="3559"/>
                  </a:lnTo>
                  <a:lnTo>
                    <a:pt x="10233" y="4268"/>
                  </a:lnTo>
                  <a:cubicBezTo>
                    <a:pt x="10181" y="4325"/>
                    <a:pt x="10181" y="4487"/>
                    <a:pt x="10233" y="4544"/>
                  </a:cubicBezTo>
                  <a:lnTo>
                    <a:pt x="10671" y="5253"/>
                  </a:lnTo>
                  <a:lnTo>
                    <a:pt x="9852" y="5253"/>
                  </a:lnTo>
                  <a:cubicBezTo>
                    <a:pt x="9743" y="5253"/>
                    <a:pt x="9633" y="5310"/>
                    <a:pt x="9576" y="5419"/>
                  </a:cubicBezTo>
                  <a:lnTo>
                    <a:pt x="9139" y="6129"/>
                  </a:lnTo>
                  <a:lnTo>
                    <a:pt x="8758" y="5419"/>
                  </a:lnTo>
                  <a:cubicBezTo>
                    <a:pt x="8701" y="5310"/>
                    <a:pt x="8591" y="5253"/>
                    <a:pt x="8482" y="5253"/>
                  </a:cubicBezTo>
                  <a:lnTo>
                    <a:pt x="7663" y="5253"/>
                  </a:lnTo>
                  <a:lnTo>
                    <a:pt x="8101" y="4544"/>
                  </a:lnTo>
                  <a:cubicBezTo>
                    <a:pt x="8153" y="4487"/>
                    <a:pt x="8153" y="4325"/>
                    <a:pt x="8101" y="4268"/>
                  </a:cubicBezTo>
                  <a:lnTo>
                    <a:pt x="7663" y="3559"/>
                  </a:lnTo>
                  <a:lnTo>
                    <a:pt x="8482" y="3559"/>
                  </a:lnTo>
                  <a:cubicBezTo>
                    <a:pt x="8591" y="3559"/>
                    <a:pt x="8701" y="3502"/>
                    <a:pt x="8758" y="3392"/>
                  </a:cubicBezTo>
                  <a:lnTo>
                    <a:pt x="9139" y="2683"/>
                  </a:lnTo>
                  <a:close/>
                  <a:moveTo>
                    <a:pt x="8867" y="603"/>
                  </a:moveTo>
                  <a:lnTo>
                    <a:pt x="8867" y="1969"/>
                  </a:lnTo>
                  <a:lnTo>
                    <a:pt x="8320" y="2954"/>
                  </a:lnTo>
                  <a:lnTo>
                    <a:pt x="7116" y="2902"/>
                  </a:lnTo>
                  <a:cubicBezTo>
                    <a:pt x="7006" y="2902"/>
                    <a:pt x="6897" y="2954"/>
                    <a:pt x="6840" y="3064"/>
                  </a:cubicBezTo>
                  <a:cubicBezTo>
                    <a:pt x="6787" y="3173"/>
                    <a:pt x="6840" y="3283"/>
                    <a:pt x="6897" y="3392"/>
                  </a:cubicBezTo>
                  <a:lnTo>
                    <a:pt x="7497" y="4377"/>
                  </a:lnTo>
                  <a:lnTo>
                    <a:pt x="6897" y="5419"/>
                  </a:lnTo>
                  <a:cubicBezTo>
                    <a:pt x="6840" y="5529"/>
                    <a:pt x="6787" y="5638"/>
                    <a:pt x="6840" y="5748"/>
                  </a:cubicBezTo>
                  <a:cubicBezTo>
                    <a:pt x="6897" y="5800"/>
                    <a:pt x="7006" y="5857"/>
                    <a:pt x="7116" y="5857"/>
                  </a:cubicBezTo>
                  <a:lnTo>
                    <a:pt x="8320" y="5857"/>
                  </a:lnTo>
                  <a:lnTo>
                    <a:pt x="8867" y="6843"/>
                  </a:lnTo>
                  <a:lnTo>
                    <a:pt x="8867" y="7718"/>
                  </a:lnTo>
                  <a:lnTo>
                    <a:pt x="3665" y="7718"/>
                  </a:lnTo>
                  <a:lnTo>
                    <a:pt x="710" y="3392"/>
                  </a:lnTo>
                  <a:cubicBezTo>
                    <a:pt x="657" y="3340"/>
                    <a:pt x="657" y="3283"/>
                    <a:pt x="657" y="3230"/>
                  </a:cubicBezTo>
                  <a:cubicBezTo>
                    <a:pt x="710" y="3121"/>
                    <a:pt x="767" y="3064"/>
                    <a:pt x="819" y="3064"/>
                  </a:cubicBezTo>
                  <a:lnTo>
                    <a:pt x="8320" y="712"/>
                  </a:lnTo>
                  <a:cubicBezTo>
                    <a:pt x="8482" y="655"/>
                    <a:pt x="8701" y="655"/>
                    <a:pt x="8867" y="603"/>
                  </a:cubicBezTo>
                  <a:close/>
                  <a:moveTo>
                    <a:pt x="9467" y="603"/>
                  </a:moveTo>
                  <a:cubicBezTo>
                    <a:pt x="9633" y="655"/>
                    <a:pt x="9852" y="655"/>
                    <a:pt x="10014" y="712"/>
                  </a:cubicBezTo>
                  <a:lnTo>
                    <a:pt x="17515" y="3064"/>
                  </a:lnTo>
                  <a:cubicBezTo>
                    <a:pt x="17567" y="3064"/>
                    <a:pt x="17624" y="3121"/>
                    <a:pt x="17677" y="3230"/>
                  </a:cubicBezTo>
                  <a:cubicBezTo>
                    <a:pt x="17677" y="3283"/>
                    <a:pt x="17677" y="3340"/>
                    <a:pt x="17624" y="3392"/>
                  </a:cubicBezTo>
                  <a:lnTo>
                    <a:pt x="14669" y="7718"/>
                  </a:lnTo>
                  <a:lnTo>
                    <a:pt x="9467" y="7718"/>
                  </a:lnTo>
                  <a:lnTo>
                    <a:pt x="9467" y="6843"/>
                  </a:lnTo>
                  <a:lnTo>
                    <a:pt x="10014" y="5857"/>
                  </a:lnTo>
                  <a:lnTo>
                    <a:pt x="11218" y="5857"/>
                  </a:lnTo>
                  <a:cubicBezTo>
                    <a:pt x="11328" y="5857"/>
                    <a:pt x="11385" y="5800"/>
                    <a:pt x="11437" y="5748"/>
                  </a:cubicBezTo>
                  <a:cubicBezTo>
                    <a:pt x="11494" y="5638"/>
                    <a:pt x="11494" y="5529"/>
                    <a:pt x="11437" y="5419"/>
                  </a:cubicBezTo>
                  <a:lnTo>
                    <a:pt x="10837" y="4377"/>
                  </a:lnTo>
                  <a:lnTo>
                    <a:pt x="11437" y="3392"/>
                  </a:lnTo>
                  <a:cubicBezTo>
                    <a:pt x="11494" y="3283"/>
                    <a:pt x="11494" y="3173"/>
                    <a:pt x="11437" y="3064"/>
                  </a:cubicBezTo>
                  <a:cubicBezTo>
                    <a:pt x="11385" y="2954"/>
                    <a:pt x="11328" y="2902"/>
                    <a:pt x="11218" y="2902"/>
                  </a:cubicBezTo>
                  <a:lnTo>
                    <a:pt x="10014" y="2954"/>
                  </a:lnTo>
                  <a:lnTo>
                    <a:pt x="9467" y="1969"/>
                  </a:lnTo>
                  <a:lnTo>
                    <a:pt x="9467" y="603"/>
                  </a:lnTo>
                  <a:close/>
                  <a:moveTo>
                    <a:pt x="14559" y="8318"/>
                  </a:moveTo>
                  <a:lnTo>
                    <a:pt x="14559" y="8975"/>
                  </a:lnTo>
                  <a:lnTo>
                    <a:pt x="3775" y="8975"/>
                  </a:lnTo>
                  <a:lnTo>
                    <a:pt x="3775" y="8318"/>
                  </a:lnTo>
                  <a:close/>
                  <a:moveTo>
                    <a:pt x="14450" y="9579"/>
                  </a:moveTo>
                  <a:cubicBezTo>
                    <a:pt x="15378" y="9851"/>
                    <a:pt x="15816" y="10179"/>
                    <a:pt x="15816" y="10398"/>
                  </a:cubicBezTo>
                  <a:cubicBezTo>
                    <a:pt x="15816" y="10508"/>
                    <a:pt x="15654" y="10674"/>
                    <a:pt x="15378" y="10783"/>
                  </a:cubicBezTo>
                  <a:cubicBezTo>
                    <a:pt x="15050" y="11002"/>
                    <a:pt x="14612" y="11164"/>
                    <a:pt x="14012" y="11331"/>
                  </a:cubicBezTo>
                  <a:cubicBezTo>
                    <a:pt x="12698" y="11659"/>
                    <a:pt x="10999" y="11821"/>
                    <a:pt x="9139" y="11821"/>
                  </a:cubicBezTo>
                  <a:cubicBezTo>
                    <a:pt x="7334" y="11821"/>
                    <a:pt x="5636" y="11659"/>
                    <a:pt x="4322" y="11331"/>
                  </a:cubicBezTo>
                  <a:cubicBezTo>
                    <a:pt x="2899" y="10945"/>
                    <a:pt x="2518" y="10564"/>
                    <a:pt x="2518" y="10398"/>
                  </a:cubicBezTo>
                  <a:cubicBezTo>
                    <a:pt x="2518" y="10179"/>
                    <a:pt x="2956" y="9851"/>
                    <a:pt x="3884" y="9579"/>
                  </a:cubicBezTo>
                  <a:close/>
                  <a:moveTo>
                    <a:pt x="9167" y="1"/>
                  </a:moveTo>
                  <a:cubicBezTo>
                    <a:pt x="8824" y="1"/>
                    <a:pt x="8482" y="56"/>
                    <a:pt x="8153" y="165"/>
                  </a:cubicBezTo>
                  <a:lnTo>
                    <a:pt x="657" y="2464"/>
                  </a:lnTo>
                  <a:cubicBezTo>
                    <a:pt x="381" y="2573"/>
                    <a:pt x="219" y="2735"/>
                    <a:pt x="110" y="3011"/>
                  </a:cubicBezTo>
                  <a:cubicBezTo>
                    <a:pt x="0" y="3283"/>
                    <a:pt x="53" y="3559"/>
                    <a:pt x="219" y="3777"/>
                  </a:cubicBezTo>
                  <a:lnTo>
                    <a:pt x="3227" y="8099"/>
                  </a:lnTo>
                  <a:lnTo>
                    <a:pt x="3227" y="9194"/>
                  </a:lnTo>
                  <a:cubicBezTo>
                    <a:pt x="2352" y="9522"/>
                    <a:pt x="1971" y="9908"/>
                    <a:pt x="1971" y="10398"/>
                  </a:cubicBezTo>
                  <a:cubicBezTo>
                    <a:pt x="1971" y="11002"/>
                    <a:pt x="2680" y="11493"/>
                    <a:pt x="4213" y="11878"/>
                  </a:cubicBezTo>
                  <a:cubicBezTo>
                    <a:pt x="5526" y="12206"/>
                    <a:pt x="7278" y="12425"/>
                    <a:pt x="9139" y="12425"/>
                  </a:cubicBezTo>
                  <a:cubicBezTo>
                    <a:pt x="11056" y="12425"/>
                    <a:pt x="12808" y="12206"/>
                    <a:pt x="14121" y="11878"/>
                  </a:cubicBezTo>
                  <a:cubicBezTo>
                    <a:pt x="15654" y="11493"/>
                    <a:pt x="16363" y="11002"/>
                    <a:pt x="16363" y="10398"/>
                  </a:cubicBezTo>
                  <a:cubicBezTo>
                    <a:pt x="16363" y="9908"/>
                    <a:pt x="15982" y="9522"/>
                    <a:pt x="15107" y="9194"/>
                  </a:cubicBezTo>
                  <a:lnTo>
                    <a:pt x="15107" y="8099"/>
                  </a:lnTo>
                  <a:lnTo>
                    <a:pt x="18115" y="3777"/>
                  </a:lnTo>
                  <a:cubicBezTo>
                    <a:pt x="18281" y="3559"/>
                    <a:pt x="18334" y="3283"/>
                    <a:pt x="18224" y="3011"/>
                  </a:cubicBezTo>
                  <a:cubicBezTo>
                    <a:pt x="18115" y="2735"/>
                    <a:pt x="17953" y="2573"/>
                    <a:pt x="17677" y="2464"/>
                  </a:cubicBezTo>
                  <a:lnTo>
                    <a:pt x="10181" y="165"/>
                  </a:lnTo>
                  <a:cubicBezTo>
                    <a:pt x="9852" y="56"/>
                    <a:pt x="9510" y="1"/>
                    <a:pt x="9167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891;p65"/>
            <p:cNvSpPr/>
            <p:nvPr/>
          </p:nvSpPr>
          <p:spPr>
            <a:xfrm>
              <a:off x="7652995" y="3837642"/>
              <a:ext cx="48269" cy="48143"/>
            </a:xfrm>
            <a:custGeom>
              <a:avLst/>
              <a:gdLst/>
              <a:ahLst/>
              <a:cxnLst/>
              <a:rect l="l" t="t" r="r" b="b"/>
              <a:pathLst>
                <a:path w="1152" h="1149" extrusionOk="0">
                  <a:moveTo>
                    <a:pt x="548" y="1"/>
                  </a:moveTo>
                  <a:cubicBezTo>
                    <a:pt x="276" y="1"/>
                    <a:pt x="0" y="220"/>
                    <a:pt x="0" y="548"/>
                  </a:cubicBezTo>
                  <a:cubicBezTo>
                    <a:pt x="0" y="877"/>
                    <a:pt x="276" y="1148"/>
                    <a:pt x="548" y="1148"/>
                  </a:cubicBezTo>
                  <a:cubicBezTo>
                    <a:pt x="876" y="1148"/>
                    <a:pt x="1152" y="877"/>
                    <a:pt x="1152" y="548"/>
                  </a:cubicBezTo>
                  <a:cubicBezTo>
                    <a:pt x="1152" y="220"/>
                    <a:pt x="876" y="1"/>
                    <a:pt x="548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A4C14E-BCF0-B912-D508-078C580F2783}"/>
              </a:ext>
            </a:extLst>
          </p:cNvPr>
          <p:cNvGrpSpPr/>
          <p:nvPr/>
        </p:nvGrpSpPr>
        <p:grpSpPr>
          <a:xfrm>
            <a:off x="8340981" y="3650143"/>
            <a:ext cx="710959" cy="763083"/>
            <a:chOff x="8340981" y="3650143"/>
            <a:chExt cx="710959" cy="763083"/>
          </a:xfrm>
        </p:grpSpPr>
        <p:sp>
          <p:nvSpPr>
            <p:cNvPr id="892" name="Google Shape;892;p65"/>
            <p:cNvSpPr/>
            <p:nvPr/>
          </p:nvSpPr>
          <p:spPr>
            <a:xfrm>
              <a:off x="8340981" y="3650143"/>
              <a:ext cx="710959" cy="763083"/>
            </a:xfrm>
            <a:custGeom>
              <a:avLst/>
              <a:gdLst/>
              <a:ahLst/>
              <a:cxnLst/>
              <a:rect l="l" t="t" r="r" b="b"/>
              <a:pathLst>
                <a:path w="16968" h="18212" extrusionOk="0">
                  <a:moveTo>
                    <a:pt x="8486" y="2177"/>
                  </a:moveTo>
                  <a:cubicBezTo>
                    <a:pt x="8648" y="2177"/>
                    <a:pt x="8814" y="2339"/>
                    <a:pt x="8814" y="2506"/>
                  </a:cubicBezTo>
                  <a:cubicBezTo>
                    <a:pt x="8814" y="2668"/>
                    <a:pt x="8648" y="2834"/>
                    <a:pt x="8486" y="2834"/>
                  </a:cubicBezTo>
                  <a:cubicBezTo>
                    <a:pt x="8267" y="2834"/>
                    <a:pt x="8158" y="2668"/>
                    <a:pt x="8158" y="2506"/>
                  </a:cubicBezTo>
                  <a:cubicBezTo>
                    <a:pt x="8158" y="2339"/>
                    <a:pt x="8267" y="2177"/>
                    <a:pt x="8486" y="2177"/>
                  </a:cubicBezTo>
                  <a:close/>
                  <a:moveTo>
                    <a:pt x="8158" y="697"/>
                  </a:moveTo>
                  <a:lnTo>
                    <a:pt x="8158" y="1630"/>
                  </a:lnTo>
                  <a:cubicBezTo>
                    <a:pt x="7829" y="1739"/>
                    <a:pt x="7553" y="2120"/>
                    <a:pt x="7553" y="2506"/>
                  </a:cubicBezTo>
                  <a:cubicBezTo>
                    <a:pt x="7553" y="2943"/>
                    <a:pt x="7829" y="3272"/>
                    <a:pt x="8158" y="3381"/>
                  </a:cubicBezTo>
                  <a:lnTo>
                    <a:pt x="8158" y="4091"/>
                  </a:lnTo>
                  <a:lnTo>
                    <a:pt x="4545" y="4091"/>
                  </a:lnTo>
                  <a:lnTo>
                    <a:pt x="3560" y="1849"/>
                  </a:lnTo>
                  <a:lnTo>
                    <a:pt x="8158" y="697"/>
                  </a:lnTo>
                  <a:close/>
                  <a:moveTo>
                    <a:pt x="8758" y="697"/>
                  </a:moveTo>
                  <a:lnTo>
                    <a:pt x="13412" y="1849"/>
                  </a:lnTo>
                  <a:lnTo>
                    <a:pt x="12370" y="4091"/>
                  </a:lnTo>
                  <a:lnTo>
                    <a:pt x="8758" y="4091"/>
                  </a:lnTo>
                  <a:lnTo>
                    <a:pt x="8758" y="3381"/>
                  </a:lnTo>
                  <a:cubicBezTo>
                    <a:pt x="9143" y="3272"/>
                    <a:pt x="9414" y="2943"/>
                    <a:pt x="9414" y="2506"/>
                  </a:cubicBezTo>
                  <a:cubicBezTo>
                    <a:pt x="9414" y="2120"/>
                    <a:pt x="9143" y="1739"/>
                    <a:pt x="8758" y="1630"/>
                  </a:cubicBezTo>
                  <a:lnTo>
                    <a:pt x="8758" y="697"/>
                  </a:lnTo>
                  <a:close/>
                  <a:moveTo>
                    <a:pt x="11989" y="4695"/>
                  </a:moveTo>
                  <a:cubicBezTo>
                    <a:pt x="11879" y="4804"/>
                    <a:pt x="11604" y="4914"/>
                    <a:pt x="11275" y="5023"/>
                  </a:cubicBezTo>
                  <a:cubicBezTo>
                    <a:pt x="10509" y="5242"/>
                    <a:pt x="9524" y="5352"/>
                    <a:pt x="8486" y="5352"/>
                  </a:cubicBezTo>
                  <a:cubicBezTo>
                    <a:pt x="7391" y="5352"/>
                    <a:pt x="6406" y="5242"/>
                    <a:pt x="5692" y="5023"/>
                  </a:cubicBezTo>
                  <a:cubicBezTo>
                    <a:pt x="5311" y="4914"/>
                    <a:pt x="5093" y="4804"/>
                    <a:pt x="4926" y="4695"/>
                  </a:cubicBezTo>
                  <a:close/>
                  <a:moveTo>
                    <a:pt x="4655" y="5242"/>
                  </a:moveTo>
                  <a:lnTo>
                    <a:pt x="5474" y="5571"/>
                  </a:lnTo>
                  <a:lnTo>
                    <a:pt x="5530" y="5571"/>
                  </a:lnTo>
                  <a:lnTo>
                    <a:pt x="5421" y="5733"/>
                  </a:lnTo>
                  <a:lnTo>
                    <a:pt x="4707" y="6118"/>
                  </a:lnTo>
                  <a:lnTo>
                    <a:pt x="4655" y="6118"/>
                  </a:lnTo>
                  <a:lnTo>
                    <a:pt x="4655" y="5242"/>
                  </a:lnTo>
                  <a:close/>
                  <a:moveTo>
                    <a:pt x="12260" y="5242"/>
                  </a:moveTo>
                  <a:lnTo>
                    <a:pt x="12260" y="6118"/>
                  </a:lnTo>
                  <a:lnTo>
                    <a:pt x="11494" y="5733"/>
                  </a:lnTo>
                  <a:lnTo>
                    <a:pt x="11385" y="5571"/>
                  </a:lnTo>
                  <a:lnTo>
                    <a:pt x="11442" y="5571"/>
                  </a:lnTo>
                  <a:cubicBezTo>
                    <a:pt x="11713" y="5461"/>
                    <a:pt x="12042" y="5352"/>
                    <a:pt x="12260" y="5242"/>
                  </a:cubicBezTo>
                  <a:close/>
                  <a:moveTo>
                    <a:pt x="10785" y="5733"/>
                  </a:moveTo>
                  <a:lnTo>
                    <a:pt x="11056" y="6118"/>
                  </a:lnTo>
                  <a:cubicBezTo>
                    <a:pt x="11113" y="6171"/>
                    <a:pt x="11113" y="6227"/>
                    <a:pt x="11166" y="6227"/>
                  </a:cubicBezTo>
                  <a:lnTo>
                    <a:pt x="11989" y="6665"/>
                  </a:lnTo>
                  <a:cubicBezTo>
                    <a:pt x="12042" y="6665"/>
                    <a:pt x="12151" y="6718"/>
                    <a:pt x="12208" y="6718"/>
                  </a:cubicBezTo>
                  <a:cubicBezTo>
                    <a:pt x="12260" y="6884"/>
                    <a:pt x="12260" y="7046"/>
                    <a:pt x="12260" y="7213"/>
                  </a:cubicBezTo>
                  <a:cubicBezTo>
                    <a:pt x="12260" y="9840"/>
                    <a:pt x="10566" y="11972"/>
                    <a:pt x="8486" y="11972"/>
                  </a:cubicBezTo>
                  <a:cubicBezTo>
                    <a:pt x="6406" y="11972"/>
                    <a:pt x="4655" y="9840"/>
                    <a:pt x="4655" y="7213"/>
                  </a:cubicBezTo>
                  <a:cubicBezTo>
                    <a:pt x="4655" y="7046"/>
                    <a:pt x="4707" y="6884"/>
                    <a:pt x="4707" y="6718"/>
                  </a:cubicBezTo>
                  <a:cubicBezTo>
                    <a:pt x="4817" y="6718"/>
                    <a:pt x="4874" y="6665"/>
                    <a:pt x="4983" y="6665"/>
                  </a:cubicBezTo>
                  <a:lnTo>
                    <a:pt x="5749" y="6227"/>
                  </a:lnTo>
                  <a:cubicBezTo>
                    <a:pt x="5802" y="6227"/>
                    <a:pt x="5859" y="6171"/>
                    <a:pt x="5911" y="6118"/>
                  </a:cubicBezTo>
                  <a:lnTo>
                    <a:pt x="6130" y="5733"/>
                  </a:lnTo>
                  <a:cubicBezTo>
                    <a:pt x="6844" y="5899"/>
                    <a:pt x="7610" y="5952"/>
                    <a:pt x="8486" y="5952"/>
                  </a:cubicBezTo>
                  <a:cubicBezTo>
                    <a:pt x="9305" y="5952"/>
                    <a:pt x="10128" y="5899"/>
                    <a:pt x="10785" y="5733"/>
                  </a:cubicBezTo>
                  <a:close/>
                  <a:moveTo>
                    <a:pt x="6953" y="12248"/>
                  </a:moveTo>
                  <a:lnTo>
                    <a:pt x="6953" y="12248"/>
                  </a:lnTo>
                  <a:cubicBezTo>
                    <a:pt x="7444" y="12467"/>
                    <a:pt x="7939" y="12576"/>
                    <a:pt x="8486" y="12576"/>
                  </a:cubicBezTo>
                  <a:cubicBezTo>
                    <a:pt x="8976" y="12576"/>
                    <a:pt x="9524" y="12467"/>
                    <a:pt x="9962" y="12248"/>
                  </a:cubicBezTo>
                  <a:lnTo>
                    <a:pt x="9962" y="12248"/>
                  </a:lnTo>
                  <a:lnTo>
                    <a:pt x="8486" y="13724"/>
                  </a:lnTo>
                  <a:lnTo>
                    <a:pt x="6953" y="12248"/>
                  </a:lnTo>
                  <a:close/>
                  <a:moveTo>
                    <a:pt x="5911" y="12029"/>
                  </a:moveTo>
                  <a:lnTo>
                    <a:pt x="7939" y="14052"/>
                  </a:lnTo>
                  <a:cubicBezTo>
                    <a:pt x="7663" y="14218"/>
                    <a:pt x="7172" y="14490"/>
                    <a:pt x="6678" y="14928"/>
                  </a:cubicBezTo>
                  <a:cubicBezTo>
                    <a:pt x="6516" y="14547"/>
                    <a:pt x="6130" y="13890"/>
                    <a:pt x="5530" y="12629"/>
                  </a:cubicBezTo>
                  <a:cubicBezTo>
                    <a:pt x="5474" y="12467"/>
                    <a:pt x="5474" y="12301"/>
                    <a:pt x="5640" y="12191"/>
                  </a:cubicBezTo>
                  <a:lnTo>
                    <a:pt x="5911" y="12029"/>
                  </a:lnTo>
                  <a:close/>
                  <a:moveTo>
                    <a:pt x="11004" y="12029"/>
                  </a:moveTo>
                  <a:lnTo>
                    <a:pt x="11332" y="12191"/>
                  </a:lnTo>
                  <a:cubicBezTo>
                    <a:pt x="11442" y="12301"/>
                    <a:pt x="11494" y="12467"/>
                    <a:pt x="11442" y="12629"/>
                  </a:cubicBezTo>
                  <a:cubicBezTo>
                    <a:pt x="10785" y="13890"/>
                    <a:pt x="10456" y="14547"/>
                    <a:pt x="10290" y="14928"/>
                  </a:cubicBezTo>
                  <a:cubicBezTo>
                    <a:pt x="9743" y="14490"/>
                    <a:pt x="9305" y="14218"/>
                    <a:pt x="8976" y="14052"/>
                  </a:cubicBezTo>
                  <a:lnTo>
                    <a:pt x="11004" y="12029"/>
                  </a:lnTo>
                  <a:close/>
                  <a:moveTo>
                    <a:pt x="8486" y="14490"/>
                  </a:moveTo>
                  <a:cubicBezTo>
                    <a:pt x="8539" y="14490"/>
                    <a:pt x="8648" y="14547"/>
                    <a:pt x="8814" y="14599"/>
                  </a:cubicBezTo>
                  <a:lnTo>
                    <a:pt x="8814" y="15094"/>
                  </a:lnTo>
                  <a:lnTo>
                    <a:pt x="8158" y="15094"/>
                  </a:lnTo>
                  <a:lnTo>
                    <a:pt x="8158" y="14599"/>
                  </a:lnTo>
                  <a:cubicBezTo>
                    <a:pt x="8267" y="14547"/>
                    <a:pt x="8377" y="14490"/>
                    <a:pt x="8486" y="14490"/>
                  </a:cubicBezTo>
                  <a:close/>
                  <a:moveTo>
                    <a:pt x="5036" y="12957"/>
                  </a:moveTo>
                  <a:lnTo>
                    <a:pt x="6297" y="15475"/>
                  </a:lnTo>
                  <a:cubicBezTo>
                    <a:pt x="6349" y="15585"/>
                    <a:pt x="6406" y="15694"/>
                    <a:pt x="6516" y="15694"/>
                  </a:cubicBezTo>
                  <a:lnTo>
                    <a:pt x="6568" y="15694"/>
                  </a:lnTo>
                  <a:cubicBezTo>
                    <a:pt x="6678" y="15694"/>
                    <a:pt x="6735" y="15694"/>
                    <a:pt x="6787" y="15642"/>
                  </a:cubicBezTo>
                  <a:cubicBezTo>
                    <a:pt x="7063" y="15366"/>
                    <a:pt x="7334" y="15147"/>
                    <a:pt x="7553" y="14985"/>
                  </a:cubicBezTo>
                  <a:lnTo>
                    <a:pt x="7553" y="15094"/>
                  </a:lnTo>
                  <a:cubicBezTo>
                    <a:pt x="7553" y="15313"/>
                    <a:pt x="7663" y="15532"/>
                    <a:pt x="7829" y="15642"/>
                  </a:cubicBezTo>
                  <a:lnTo>
                    <a:pt x="7553" y="17612"/>
                  </a:lnTo>
                  <a:lnTo>
                    <a:pt x="3394" y="17612"/>
                  </a:lnTo>
                  <a:lnTo>
                    <a:pt x="3394" y="16679"/>
                  </a:lnTo>
                  <a:cubicBezTo>
                    <a:pt x="3394" y="16517"/>
                    <a:pt x="3284" y="16351"/>
                    <a:pt x="3122" y="16351"/>
                  </a:cubicBezTo>
                  <a:cubicBezTo>
                    <a:pt x="2956" y="16351"/>
                    <a:pt x="2846" y="16517"/>
                    <a:pt x="2846" y="16679"/>
                  </a:cubicBezTo>
                  <a:lnTo>
                    <a:pt x="2846" y="17612"/>
                  </a:lnTo>
                  <a:lnTo>
                    <a:pt x="933" y="17612"/>
                  </a:lnTo>
                  <a:cubicBezTo>
                    <a:pt x="714" y="17612"/>
                    <a:pt x="604" y="17502"/>
                    <a:pt x="604" y="17284"/>
                  </a:cubicBezTo>
                  <a:lnTo>
                    <a:pt x="604" y="15585"/>
                  </a:lnTo>
                  <a:cubicBezTo>
                    <a:pt x="604" y="14656"/>
                    <a:pt x="1204" y="13943"/>
                    <a:pt x="2027" y="13724"/>
                  </a:cubicBezTo>
                  <a:lnTo>
                    <a:pt x="5036" y="12957"/>
                  </a:lnTo>
                  <a:close/>
                  <a:moveTo>
                    <a:pt x="8539" y="15694"/>
                  </a:moveTo>
                  <a:lnTo>
                    <a:pt x="8758" y="17612"/>
                  </a:lnTo>
                  <a:lnTo>
                    <a:pt x="8158" y="17612"/>
                  </a:lnTo>
                  <a:lnTo>
                    <a:pt x="8429" y="15694"/>
                  </a:lnTo>
                  <a:close/>
                  <a:moveTo>
                    <a:pt x="12260" y="16627"/>
                  </a:moveTo>
                  <a:lnTo>
                    <a:pt x="12260" y="17284"/>
                  </a:lnTo>
                  <a:cubicBezTo>
                    <a:pt x="12260" y="17393"/>
                    <a:pt x="12208" y="17502"/>
                    <a:pt x="12151" y="17612"/>
                  </a:cubicBezTo>
                  <a:lnTo>
                    <a:pt x="10785" y="17612"/>
                  </a:lnTo>
                  <a:cubicBezTo>
                    <a:pt x="10675" y="17502"/>
                    <a:pt x="10675" y="17393"/>
                    <a:pt x="10675" y="17284"/>
                  </a:cubicBezTo>
                  <a:lnTo>
                    <a:pt x="10675" y="16627"/>
                  </a:lnTo>
                  <a:close/>
                  <a:moveTo>
                    <a:pt x="11932" y="12957"/>
                  </a:moveTo>
                  <a:lnTo>
                    <a:pt x="14888" y="13724"/>
                  </a:lnTo>
                  <a:cubicBezTo>
                    <a:pt x="15763" y="13943"/>
                    <a:pt x="16368" y="14656"/>
                    <a:pt x="16368" y="15585"/>
                  </a:cubicBezTo>
                  <a:lnTo>
                    <a:pt x="16368" y="17284"/>
                  </a:lnTo>
                  <a:cubicBezTo>
                    <a:pt x="16368" y="17502"/>
                    <a:pt x="16201" y="17612"/>
                    <a:pt x="16039" y="17612"/>
                  </a:cubicBezTo>
                  <a:lnTo>
                    <a:pt x="14121" y="17612"/>
                  </a:lnTo>
                  <a:lnTo>
                    <a:pt x="14121" y="16679"/>
                  </a:lnTo>
                  <a:cubicBezTo>
                    <a:pt x="14121" y="16517"/>
                    <a:pt x="13959" y="16351"/>
                    <a:pt x="13850" y="16351"/>
                  </a:cubicBezTo>
                  <a:cubicBezTo>
                    <a:pt x="13684" y="16351"/>
                    <a:pt x="13521" y="16517"/>
                    <a:pt x="13521" y="16679"/>
                  </a:cubicBezTo>
                  <a:lnTo>
                    <a:pt x="13521" y="17612"/>
                  </a:lnTo>
                  <a:lnTo>
                    <a:pt x="12808" y="17612"/>
                  </a:lnTo>
                  <a:cubicBezTo>
                    <a:pt x="12865" y="17502"/>
                    <a:pt x="12865" y="17393"/>
                    <a:pt x="12865" y="17284"/>
                  </a:cubicBezTo>
                  <a:lnTo>
                    <a:pt x="12865" y="16298"/>
                  </a:lnTo>
                  <a:cubicBezTo>
                    <a:pt x="12865" y="16132"/>
                    <a:pt x="12698" y="16023"/>
                    <a:pt x="12589" y="16023"/>
                  </a:cubicBezTo>
                  <a:lnTo>
                    <a:pt x="10347" y="16023"/>
                  </a:lnTo>
                  <a:cubicBezTo>
                    <a:pt x="10181" y="16023"/>
                    <a:pt x="10071" y="16132"/>
                    <a:pt x="10071" y="16298"/>
                  </a:cubicBezTo>
                  <a:lnTo>
                    <a:pt x="10071" y="17284"/>
                  </a:lnTo>
                  <a:cubicBezTo>
                    <a:pt x="10071" y="17393"/>
                    <a:pt x="10071" y="17502"/>
                    <a:pt x="10128" y="17612"/>
                  </a:cubicBezTo>
                  <a:lnTo>
                    <a:pt x="9362" y="17612"/>
                  </a:lnTo>
                  <a:lnTo>
                    <a:pt x="9086" y="15642"/>
                  </a:lnTo>
                  <a:cubicBezTo>
                    <a:pt x="9305" y="15532"/>
                    <a:pt x="9414" y="15313"/>
                    <a:pt x="9414" y="15094"/>
                  </a:cubicBezTo>
                  <a:lnTo>
                    <a:pt x="9414" y="14985"/>
                  </a:lnTo>
                  <a:cubicBezTo>
                    <a:pt x="9633" y="15147"/>
                    <a:pt x="9909" y="15366"/>
                    <a:pt x="10128" y="15642"/>
                  </a:cubicBezTo>
                  <a:cubicBezTo>
                    <a:pt x="10181" y="15694"/>
                    <a:pt x="10290" y="15694"/>
                    <a:pt x="10347" y="15694"/>
                  </a:cubicBezTo>
                  <a:lnTo>
                    <a:pt x="10400" y="15694"/>
                  </a:lnTo>
                  <a:cubicBezTo>
                    <a:pt x="10566" y="15694"/>
                    <a:pt x="10618" y="15585"/>
                    <a:pt x="10675" y="15475"/>
                  </a:cubicBezTo>
                  <a:lnTo>
                    <a:pt x="11932" y="12957"/>
                  </a:lnTo>
                  <a:close/>
                  <a:moveTo>
                    <a:pt x="8458" y="1"/>
                  </a:moveTo>
                  <a:cubicBezTo>
                    <a:pt x="8430" y="1"/>
                    <a:pt x="8403" y="14"/>
                    <a:pt x="8377" y="40"/>
                  </a:cubicBezTo>
                  <a:lnTo>
                    <a:pt x="3065" y="1411"/>
                  </a:lnTo>
                  <a:cubicBezTo>
                    <a:pt x="2956" y="1411"/>
                    <a:pt x="2903" y="1463"/>
                    <a:pt x="2846" y="1520"/>
                  </a:cubicBezTo>
                  <a:cubicBezTo>
                    <a:pt x="2794" y="1630"/>
                    <a:pt x="2794" y="1739"/>
                    <a:pt x="2846" y="1792"/>
                  </a:cubicBezTo>
                  <a:lnTo>
                    <a:pt x="4107" y="4476"/>
                  </a:lnTo>
                  <a:lnTo>
                    <a:pt x="4107" y="6118"/>
                  </a:lnTo>
                  <a:cubicBezTo>
                    <a:pt x="4107" y="6171"/>
                    <a:pt x="4107" y="6280"/>
                    <a:pt x="4160" y="6337"/>
                  </a:cubicBezTo>
                  <a:cubicBezTo>
                    <a:pt x="4107" y="6665"/>
                    <a:pt x="4107" y="6937"/>
                    <a:pt x="4107" y="7213"/>
                  </a:cubicBezTo>
                  <a:cubicBezTo>
                    <a:pt x="4107" y="8907"/>
                    <a:pt x="4764" y="10440"/>
                    <a:pt x="5749" y="11425"/>
                  </a:cubicBezTo>
                  <a:lnTo>
                    <a:pt x="5311" y="11701"/>
                  </a:lnTo>
                  <a:cubicBezTo>
                    <a:pt x="5093" y="11863"/>
                    <a:pt x="4926" y="12139"/>
                    <a:pt x="4926" y="12358"/>
                  </a:cubicBezTo>
                  <a:lnTo>
                    <a:pt x="1861" y="13124"/>
                  </a:lnTo>
                  <a:cubicBezTo>
                    <a:pt x="766" y="13395"/>
                    <a:pt x="0" y="14437"/>
                    <a:pt x="0" y="15585"/>
                  </a:cubicBezTo>
                  <a:lnTo>
                    <a:pt x="0" y="17284"/>
                  </a:lnTo>
                  <a:cubicBezTo>
                    <a:pt x="0" y="17831"/>
                    <a:pt x="385" y="18212"/>
                    <a:pt x="933" y="18212"/>
                  </a:cubicBezTo>
                  <a:lnTo>
                    <a:pt x="16039" y="18212"/>
                  </a:lnTo>
                  <a:cubicBezTo>
                    <a:pt x="16530" y="18212"/>
                    <a:pt x="16968" y="17831"/>
                    <a:pt x="16968" y="17284"/>
                  </a:cubicBezTo>
                  <a:lnTo>
                    <a:pt x="16968" y="15585"/>
                  </a:lnTo>
                  <a:cubicBezTo>
                    <a:pt x="16968" y="14437"/>
                    <a:pt x="16149" y="13395"/>
                    <a:pt x="15054" y="13124"/>
                  </a:cubicBezTo>
                  <a:lnTo>
                    <a:pt x="12042" y="12358"/>
                  </a:lnTo>
                  <a:cubicBezTo>
                    <a:pt x="11989" y="12139"/>
                    <a:pt x="11879" y="11863"/>
                    <a:pt x="11661" y="11701"/>
                  </a:cubicBezTo>
                  <a:lnTo>
                    <a:pt x="11166" y="11425"/>
                  </a:lnTo>
                  <a:cubicBezTo>
                    <a:pt x="12208" y="10440"/>
                    <a:pt x="12865" y="8907"/>
                    <a:pt x="12865" y="7213"/>
                  </a:cubicBezTo>
                  <a:cubicBezTo>
                    <a:pt x="12865" y="6994"/>
                    <a:pt x="12808" y="6718"/>
                    <a:pt x="12755" y="6389"/>
                  </a:cubicBezTo>
                  <a:cubicBezTo>
                    <a:pt x="12808" y="6337"/>
                    <a:pt x="12865" y="6227"/>
                    <a:pt x="12865" y="6118"/>
                  </a:cubicBezTo>
                  <a:lnTo>
                    <a:pt x="12865" y="4476"/>
                  </a:lnTo>
                  <a:lnTo>
                    <a:pt x="14069" y="1792"/>
                  </a:lnTo>
                  <a:cubicBezTo>
                    <a:pt x="14121" y="1739"/>
                    <a:pt x="14121" y="1630"/>
                    <a:pt x="14069" y="1520"/>
                  </a:cubicBezTo>
                  <a:cubicBezTo>
                    <a:pt x="14069" y="1463"/>
                    <a:pt x="13959" y="1411"/>
                    <a:pt x="13902" y="1411"/>
                  </a:cubicBezTo>
                  <a:lnTo>
                    <a:pt x="8539" y="40"/>
                  </a:lnTo>
                  <a:cubicBezTo>
                    <a:pt x="8512" y="14"/>
                    <a:pt x="8485" y="1"/>
                    <a:pt x="8458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893;p65"/>
            <p:cNvSpPr/>
            <p:nvPr/>
          </p:nvSpPr>
          <p:spPr>
            <a:xfrm>
              <a:off x="8657447" y="4060002"/>
              <a:ext cx="78017" cy="23003"/>
            </a:xfrm>
            <a:custGeom>
              <a:avLst/>
              <a:gdLst/>
              <a:ahLst/>
              <a:cxnLst/>
              <a:rect l="l" t="t" r="r" b="b"/>
              <a:pathLst>
                <a:path w="1862" h="549" extrusionOk="0">
                  <a:moveTo>
                    <a:pt x="276" y="1"/>
                  </a:moveTo>
                  <a:cubicBezTo>
                    <a:pt x="110" y="1"/>
                    <a:pt x="0" y="110"/>
                    <a:pt x="0" y="277"/>
                  </a:cubicBezTo>
                  <a:cubicBezTo>
                    <a:pt x="0" y="439"/>
                    <a:pt x="110" y="548"/>
                    <a:pt x="276" y="548"/>
                  </a:cubicBezTo>
                  <a:lnTo>
                    <a:pt x="1533" y="548"/>
                  </a:lnTo>
                  <a:cubicBezTo>
                    <a:pt x="1699" y="548"/>
                    <a:pt x="1861" y="439"/>
                    <a:pt x="1861" y="277"/>
                  </a:cubicBezTo>
                  <a:cubicBezTo>
                    <a:pt x="1861" y="110"/>
                    <a:pt x="1699" y="1"/>
                    <a:pt x="1533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894;p65"/>
            <p:cNvSpPr/>
            <p:nvPr/>
          </p:nvSpPr>
          <p:spPr>
            <a:xfrm>
              <a:off x="8591036" y="3927014"/>
              <a:ext cx="64233" cy="50489"/>
            </a:xfrm>
            <a:custGeom>
              <a:avLst/>
              <a:gdLst/>
              <a:ahLst/>
              <a:cxnLst/>
              <a:rect l="l" t="t" r="r" b="b"/>
              <a:pathLst>
                <a:path w="1533" h="1205" extrusionOk="0">
                  <a:moveTo>
                    <a:pt x="329" y="0"/>
                  </a:moveTo>
                  <a:cubicBezTo>
                    <a:pt x="162" y="0"/>
                    <a:pt x="0" y="167"/>
                    <a:pt x="0" y="329"/>
                  </a:cubicBezTo>
                  <a:cubicBezTo>
                    <a:pt x="0" y="495"/>
                    <a:pt x="162" y="605"/>
                    <a:pt x="329" y="605"/>
                  </a:cubicBezTo>
                  <a:lnTo>
                    <a:pt x="657" y="605"/>
                  </a:lnTo>
                  <a:lnTo>
                    <a:pt x="657" y="933"/>
                  </a:lnTo>
                  <a:cubicBezTo>
                    <a:pt x="657" y="1095"/>
                    <a:pt x="767" y="1205"/>
                    <a:pt x="929" y="1205"/>
                  </a:cubicBezTo>
                  <a:cubicBezTo>
                    <a:pt x="1095" y="1205"/>
                    <a:pt x="1204" y="1095"/>
                    <a:pt x="1204" y="933"/>
                  </a:cubicBezTo>
                  <a:lnTo>
                    <a:pt x="1204" y="605"/>
                  </a:lnTo>
                  <a:lnTo>
                    <a:pt x="1257" y="605"/>
                  </a:lnTo>
                  <a:cubicBezTo>
                    <a:pt x="1423" y="605"/>
                    <a:pt x="1533" y="495"/>
                    <a:pt x="1533" y="329"/>
                  </a:cubicBezTo>
                  <a:cubicBezTo>
                    <a:pt x="1533" y="167"/>
                    <a:pt x="1423" y="0"/>
                    <a:pt x="1257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895;p65"/>
            <p:cNvSpPr/>
            <p:nvPr/>
          </p:nvSpPr>
          <p:spPr>
            <a:xfrm>
              <a:off x="8735421" y="3927014"/>
              <a:ext cx="64233" cy="50489"/>
            </a:xfrm>
            <a:custGeom>
              <a:avLst/>
              <a:gdLst/>
              <a:ahLst/>
              <a:cxnLst/>
              <a:rect l="l" t="t" r="r" b="b"/>
              <a:pathLst>
                <a:path w="1533" h="1205" extrusionOk="0">
                  <a:moveTo>
                    <a:pt x="329" y="0"/>
                  </a:moveTo>
                  <a:cubicBezTo>
                    <a:pt x="167" y="0"/>
                    <a:pt x="0" y="167"/>
                    <a:pt x="0" y="329"/>
                  </a:cubicBezTo>
                  <a:cubicBezTo>
                    <a:pt x="0" y="495"/>
                    <a:pt x="167" y="605"/>
                    <a:pt x="329" y="605"/>
                  </a:cubicBezTo>
                  <a:lnTo>
                    <a:pt x="329" y="933"/>
                  </a:lnTo>
                  <a:cubicBezTo>
                    <a:pt x="329" y="1095"/>
                    <a:pt x="495" y="1205"/>
                    <a:pt x="657" y="1205"/>
                  </a:cubicBezTo>
                  <a:cubicBezTo>
                    <a:pt x="767" y="1205"/>
                    <a:pt x="933" y="1095"/>
                    <a:pt x="933" y="933"/>
                  </a:cubicBezTo>
                  <a:lnTo>
                    <a:pt x="933" y="605"/>
                  </a:lnTo>
                  <a:lnTo>
                    <a:pt x="1261" y="605"/>
                  </a:lnTo>
                  <a:cubicBezTo>
                    <a:pt x="1423" y="605"/>
                    <a:pt x="1533" y="495"/>
                    <a:pt x="1533" y="329"/>
                  </a:cubicBezTo>
                  <a:cubicBezTo>
                    <a:pt x="1533" y="167"/>
                    <a:pt x="1423" y="0"/>
                    <a:pt x="1261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96" name="Google Shape;896;p65"/>
          <p:cNvSpPr/>
          <p:nvPr/>
        </p:nvSpPr>
        <p:spPr>
          <a:xfrm>
            <a:off x="9363784" y="3674738"/>
            <a:ext cx="763795" cy="697216"/>
          </a:xfrm>
          <a:custGeom>
            <a:avLst/>
            <a:gdLst/>
            <a:ahLst/>
            <a:cxnLst/>
            <a:rect l="l" t="t" r="r" b="b"/>
            <a:pathLst>
              <a:path w="18229" h="16640" extrusionOk="0">
                <a:moveTo>
                  <a:pt x="9086" y="605"/>
                </a:moveTo>
                <a:cubicBezTo>
                  <a:pt x="10181" y="605"/>
                  <a:pt x="11223" y="767"/>
                  <a:pt x="12042" y="1043"/>
                </a:cubicBezTo>
                <a:cubicBezTo>
                  <a:pt x="12208" y="1095"/>
                  <a:pt x="12317" y="1314"/>
                  <a:pt x="12260" y="1481"/>
                </a:cubicBezTo>
                <a:cubicBezTo>
                  <a:pt x="12208" y="1643"/>
                  <a:pt x="12098" y="1700"/>
                  <a:pt x="11932" y="1700"/>
                </a:cubicBezTo>
                <a:lnTo>
                  <a:pt x="11823" y="1700"/>
                </a:lnTo>
                <a:cubicBezTo>
                  <a:pt x="11056" y="1424"/>
                  <a:pt x="10128" y="1262"/>
                  <a:pt x="9086" y="1262"/>
                </a:cubicBezTo>
                <a:cubicBezTo>
                  <a:pt x="8101" y="1262"/>
                  <a:pt x="7172" y="1424"/>
                  <a:pt x="6406" y="1700"/>
                </a:cubicBezTo>
                <a:cubicBezTo>
                  <a:pt x="6378" y="1709"/>
                  <a:pt x="6347" y="1713"/>
                  <a:pt x="6317" y="1713"/>
                </a:cubicBezTo>
                <a:cubicBezTo>
                  <a:pt x="6169" y="1713"/>
                  <a:pt x="6012" y="1615"/>
                  <a:pt x="5968" y="1481"/>
                </a:cubicBezTo>
                <a:cubicBezTo>
                  <a:pt x="5911" y="1314"/>
                  <a:pt x="5968" y="1095"/>
                  <a:pt x="6187" y="1043"/>
                </a:cubicBezTo>
                <a:cubicBezTo>
                  <a:pt x="7006" y="767"/>
                  <a:pt x="8048" y="605"/>
                  <a:pt x="9086" y="605"/>
                </a:cubicBezTo>
                <a:close/>
                <a:moveTo>
                  <a:pt x="9086" y="1862"/>
                </a:moveTo>
                <a:cubicBezTo>
                  <a:pt x="10019" y="1862"/>
                  <a:pt x="10947" y="1971"/>
                  <a:pt x="11604" y="2247"/>
                </a:cubicBezTo>
                <a:lnTo>
                  <a:pt x="11661" y="2247"/>
                </a:lnTo>
                <a:lnTo>
                  <a:pt x="11661" y="3175"/>
                </a:lnTo>
                <a:lnTo>
                  <a:pt x="6568" y="3175"/>
                </a:lnTo>
                <a:lnTo>
                  <a:pt x="6568" y="2247"/>
                </a:lnTo>
                <a:cubicBezTo>
                  <a:pt x="7282" y="1971"/>
                  <a:pt x="8158" y="1862"/>
                  <a:pt x="9086" y="1862"/>
                </a:cubicBezTo>
                <a:close/>
                <a:moveTo>
                  <a:pt x="16639" y="3723"/>
                </a:moveTo>
                <a:cubicBezTo>
                  <a:pt x="17186" y="3723"/>
                  <a:pt x="17624" y="4160"/>
                  <a:pt x="17624" y="4708"/>
                </a:cubicBezTo>
                <a:lnTo>
                  <a:pt x="17624" y="7554"/>
                </a:lnTo>
                <a:cubicBezTo>
                  <a:pt x="17624" y="9472"/>
                  <a:pt x="16039" y="11004"/>
                  <a:pt x="14121" y="11004"/>
                </a:cubicBezTo>
                <a:lnTo>
                  <a:pt x="10347" y="11004"/>
                </a:lnTo>
                <a:lnTo>
                  <a:pt x="10347" y="10676"/>
                </a:lnTo>
                <a:cubicBezTo>
                  <a:pt x="10347" y="10181"/>
                  <a:pt x="9909" y="9743"/>
                  <a:pt x="9414" y="9743"/>
                </a:cubicBezTo>
                <a:lnTo>
                  <a:pt x="8814" y="9743"/>
                </a:lnTo>
                <a:cubicBezTo>
                  <a:pt x="8267" y="9743"/>
                  <a:pt x="7882" y="10181"/>
                  <a:pt x="7882" y="10676"/>
                </a:cubicBezTo>
                <a:lnTo>
                  <a:pt x="7882" y="11004"/>
                </a:lnTo>
                <a:lnTo>
                  <a:pt x="4050" y="11004"/>
                </a:lnTo>
                <a:cubicBezTo>
                  <a:pt x="2137" y="11004"/>
                  <a:pt x="604" y="9472"/>
                  <a:pt x="604" y="7554"/>
                </a:cubicBezTo>
                <a:lnTo>
                  <a:pt x="604" y="4708"/>
                </a:lnTo>
                <a:cubicBezTo>
                  <a:pt x="604" y="4160"/>
                  <a:pt x="1042" y="3723"/>
                  <a:pt x="1533" y="3723"/>
                </a:cubicBezTo>
                <a:close/>
                <a:moveTo>
                  <a:pt x="9414" y="10347"/>
                </a:moveTo>
                <a:cubicBezTo>
                  <a:pt x="9633" y="10347"/>
                  <a:pt x="9743" y="10510"/>
                  <a:pt x="9743" y="10676"/>
                </a:cubicBezTo>
                <a:lnTo>
                  <a:pt x="9743" y="11333"/>
                </a:lnTo>
                <a:cubicBezTo>
                  <a:pt x="9743" y="11495"/>
                  <a:pt x="9633" y="11661"/>
                  <a:pt x="9414" y="11661"/>
                </a:cubicBezTo>
                <a:lnTo>
                  <a:pt x="8814" y="11661"/>
                </a:lnTo>
                <a:cubicBezTo>
                  <a:pt x="8596" y="11661"/>
                  <a:pt x="8486" y="11495"/>
                  <a:pt x="8486" y="11333"/>
                </a:cubicBezTo>
                <a:lnTo>
                  <a:pt x="8486" y="10676"/>
                </a:lnTo>
                <a:cubicBezTo>
                  <a:pt x="8486" y="10510"/>
                  <a:pt x="8596" y="10347"/>
                  <a:pt x="8814" y="10347"/>
                </a:cubicBezTo>
                <a:close/>
                <a:moveTo>
                  <a:pt x="9743" y="12152"/>
                </a:moveTo>
                <a:lnTo>
                  <a:pt x="9743" y="12589"/>
                </a:lnTo>
                <a:cubicBezTo>
                  <a:pt x="9743" y="12756"/>
                  <a:pt x="9633" y="12918"/>
                  <a:pt x="9414" y="12918"/>
                </a:cubicBezTo>
                <a:lnTo>
                  <a:pt x="8814" y="12918"/>
                </a:lnTo>
                <a:cubicBezTo>
                  <a:pt x="8596" y="12918"/>
                  <a:pt x="8486" y="12756"/>
                  <a:pt x="8486" y="12589"/>
                </a:cubicBezTo>
                <a:lnTo>
                  <a:pt x="8486" y="12152"/>
                </a:lnTo>
                <a:cubicBezTo>
                  <a:pt x="8539" y="12208"/>
                  <a:pt x="8705" y="12261"/>
                  <a:pt x="8814" y="12261"/>
                </a:cubicBezTo>
                <a:lnTo>
                  <a:pt x="9414" y="12261"/>
                </a:lnTo>
                <a:cubicBezTo>
                  <a:pt x="9524" y="12261"/>
                  <a:pt x="9633" y="12208"/>
                  <a:pt x="9743" y="12152"/>
                </a:cubicBezTo>
                <a:close/>
                <a:moveTo>
                  <a:pt x="17624" y="9634"/>
                </a:moveTo>
                <a:lnTo>
                  <a:pt x="17624" y="15107"/>
                </a:lnTo>
                <a:cubicBezTo>
                  <a:pt x="17624" y="15602"/>
                  <a:pt x="17186" y="16040"/>
                  <a:pt x="16639" y="16040"/>
                </a:cubicBezTo>
                <a:lnTo>
                  <a:pt x="1533" y="16040"/>
                </a:lnTo>
                <a:cubicBezTo>
                  <a:pt x="1042" y="16040"/>
                  <a:pt x="604" y="15602"/>
                  <a:pt x="604" y="15107"/>
                </a:cubicBezTo>
                <a:lnTo>
                  <a:pt x="604" y="9634"/>
                </a:lnTo>
                <a:cubicBezTo>
                  <a:pt x="1314" y="10838"/>
                  <a:pt x="2627" y="11604"/>
                  <a:pt x="4050" y="11604"/>
                </a:cubicBezTo>
                <a:lnTo>
                  <a:pt x="7882" y="11604"/>
                </a:lnTo>
                <a:lnTo>
                  <a:pt x="7882" y="12589"/>
                </a:lnTo>
                <a:cubicBezTo>
                  <a:pt x="7882" y="13084"/>
                  <a:pt x="8267" y="13522"/>
                  <a:pt x="8814" y="13522"/>
                </a:cubicBezTo>
                <a:lnTo>
                  <a:pt x="9414" y="13522"/>
                </a:lnTo>
                <a:cubicBezTo>
                  <a:pt x="9909" y="13522"/>
                  <a:pt x="10347" y="13084"/>
                  <a:pt x="10347" y="12589"/>
                </a:cubicBezTo>
                <a:lnTo>
                  <a:pt x="10347" y="11604"/>
                </a:lnTo>
                <a:lnTo>
                  <a:pt x="14121" y="11604"/>
                </a:lnTo>
                <a:cubicBezTo>
                  <a:pt x="15601" y="11604"/>
                  <a:pt x="16915" y="10838"/>
                  <a:pt x="17624" y="9634"/>
                </a:cubicBezTo>
                <a:close/>
                <a:moveTo>
                  <a:pt x="9086" y="1"/>
                </a:moveTo>
                <a:cubicBezTo>
                  <a:pt x="7939" y="1"/>
                  <a:pt x="6844" y="167"/>
                  <a:pt x="5968" y="495"/>
                </a:cubicBezTo>
                <a:cubicBezTo>
                  <a:pt x="5474" y="657"/>
                  <a:pt x="5255" y="1205"/>
                  <a:pt x="5421" y="1700"/>
                </a:cubicBezTo>
                <a:cubicBezTo>
                  <a:pt x="5530" y="1971"/>
                  <a:pt x="5749" y="2190"/>
                  <a:pt x="5968" y="2247"/>
                </a:cubicBezTo>
                <a:lnTo>
                  <a:pt x="5968" y="3175"/>
                </a:lnTo>
                <a:lnTo>
                  <a:pt x="1533" y="3175"/>
                </a:lnTo>
                <a:cubicBezTo>
                  <a:pt x="714" y="3175"/>
                  <a:pt x="0" y="3832"/>
                  <a:pt x="0" y="4708"/>
                </a:cubicBezTo>
                <a:lnTo>
                  <a:pt x="0" y="15107"/>
                </a:lnTo>
                <a:cubicBezTo>
                  <a:pt x="0" y="15930"/>
                  <a:pt x="714" y="16640"/>
                  <a:pt x="1533" y="16640"/>
                </a:cubicBezTo>
                <a:lnTo>
                  <a:pt x="16639" y="16640"/>
                </a:lnTo>
                <a:cubicBezTo>
                  <a:pt x="17515" y="16640"/>
                  <a:pt x="18229" y="15930"/>
                  <a:pt x="18229" y="15107"/>
                </a:cubicBezTo>
                <a:lnTo>
                  <a:pt x="18229" y="4708"/>
                </a:lnTo>
                <a:cubicBezTo>
                  <a:pt x="18229" y="3832"/>
                  <a:pt x="17515" y="3175"/>
                  <a:pt x="16639" y="3175"/>
                </a:cubicBezTo>
                <a:lnTo>
                  <a:pt x="12260" y="3175"/>
                </a:lnTo>
                <a:lnTo>
                  <a:pt x="12260" y="2247"/>
                </a:lnTo>
                <a:cubicBezTo>
                  <a:pt x="12479" y="2137"/>
                  <a:pt x="12698" y="1971"/>
                  <a:pt x="12808" y="1700"/>
                </a:cubicBezTo>
                <a:cubicBezTo>
                  <a:pt x="12974" y="1205"/>
                  <a:pt x="12755" y="657"/>
                  <a:pt x="12260" y="495"/>
                </a:cubicBezTo>
                <a:cubicBezTo>
                  <a:pt x="11332" y="167"/>
                  <a:pt x="10290" y="1"/>
                  <a:pt x="908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7BE765B-BA52-05F0-E88E-604A53F7B9D2}"/>
              </a:ext>
            </a:extLst>
          </p:cNvPr>
          <p:cNvGrpSpPr/>
          <p:nvPr/>
        </p:nvGrpSpPr>
        <p:grpSpPr>
          <a:xfrm>
            <a:off x="2153628" y="5024398"/>
            <a:ext cx="577968" cy="761449"/>
            <a:chOff x="2153628" y="5024398"/>
            <a:chExt cx="577968" cy="761449"/>
          </a:xfrm>
        </p:grpSpPr>
        <p:sp>
          <p:nvSpPr>
            <p:cNvPr id="897" name="Google Shape;897;p65"/>
            <p:cNvSpPr/>
            <p:nvPr/>
          </p:nvSpPr>
          <p:spPr>
            <a:xfrm>
              <a:off x="2153628" y="5024398"/>
              <a:ext cx="577968" cy="761449"/>
            </a:xfrm>
            <a:custGeom>
              <a:avLst/>
              <a:gdLst/>
              <a:ahLst/>
              <a:cxnLst/>
              <a:rect l="l" t="t" r="r" b="b"/>
              <a:pathLst>
                <a:path w="13794" h="18173" extrusionOk="0">
                  <a:moveTo>
                    <a:pt x="12589" y="548"/>
                  </a:moveTo>
                  <a:cubicBezTo>
                    <a:pt x="12918" y="548"/>
                    <a:pt x="13246" y="877"/>
                    <a:pt x="13246" y="1205"/>
                  </a:cubicBezTo>
                  <a:lnTo>
                    <a:pt x="13246" y="15712"/>
                  </a:lnTo>
                  <a:cubicBezTo>
                    <a:pt x="13246" y="16040"/>
                    <a:pt x="12918" y="16311"/>
                    <a:pt x="12589" y="16311"/>
                  </a:cubicBezTo>
                  <a:lnTo>
                    <a:pt x="1257" y="16311"/>
                  </a:lnTo>
                  <a:cubicBezTo>
                    <a:pt x="876" y="16311"/>
                    <a:pt x="600" y="16040"/>
                    <a:pt x="600" y="15712"/>
                  </a:cubicBezTo>
                  <a:lnTo>
                    <a:pt x="600" y="1205"/>
                  </a:lnTo>
                  <a:cubicBezTo>
                    <a:pt x="600" y="877"/>
                    <a:pt x="876" y="548"/>
                    <a:pt x="1257" y="548"/>
                  </a:cubicBezTo>
                  <a:close/>
                  <a:moveTo>
                    <a:pt x="2518" y="16916"/>
                  </a:moveTo>
                  <a:lnTo>
                    <a:pt x="2518" y="17572"/>
                  </a:lnTo>
                  <a:lnTo>
                    <a:pt x="1861" y="17572"/>
                  </a:lnTo>
                  <a:lnTo>
                    <a:pt x="1861" y="16916"/>
                  </a:lnTo>
                  <a:close/>
                  <a:moveTo>
                    <a:pt x="11985" y="16916"/>
                  </a:moveTo>
                  <a:lnTo>
                    <a:pt x="11985" y="17572"/>
                  </a:lnTo>
                  <a:lnTo>
                    <a:pt x="11276" y="17572"/>
                  </a:lnTo>
                  <a:lnTo>
                    <a:pt x="11276" y="16916"/>
                  </a:lnTo>
                  <a:close/>
                  <a:moveTo>
                    <a:pt x="1257" y="1"/>
                  </a:moveTo>
                  <a:cubicBezTo>
                    <a:pt x="548" y="1"/>
                    <a:pt x="1" y="548"/>
                    <a:pt x="1" y="1205"/>
                  </a:cubicBezTo>
                  <a:lnTo>
                    <a:pt x="1" y="15712"/>
                  </a:lnTo>
                  <a:cubicBezTo>
                    <a:pt x="1" y="16368"/>
                    <a:pt x="548" y="16916"/>
                    <a:pt x="1257" y="16916"/>
                  </a:cubicBezTo>
                  <a:lnTo>
                    <a:pt x="1257" y="17572"/>
                  </a:lnTo>
                  <a:cubicBezTo>
                    <a:pt x="1257" y="17901"/>
                    <a:pt x="1533" y="18172"/>
                    <a:pt x="1861" y="18172"/>
                  </a:cubicBezTo>
                  <a:lnTo>
                    <a:pt x="2518" y="18172"/>
                  </a:lnTo>
                  <a:cubicBezTo>
                    <a:pt x="2847" y="18172"/>
                    <a:pt x="3118" y="17901"/>
                    <a:pt x="3118" y="17572"/>
                  </a:cubicBezTo>
                  <a:lnTo>
                    <a:pt x="3118" y="16916"/>
                  </a:lnTo>
                  <a:lnTo>
                    <a:pt x="10728" y="16916"/>
                  </a:lnTo>
                  <a:lnTo>
                    <a:pt x="10728" y="17572"/>
                  </a:lnTo>
                  <a:cubicBezTo>
                    <a:pt x="10728" y="17901"/>
                    <a:pt x="11000" y="18172"/>
                    <a:pt x="11328" y="18172"/>
                  </a:cubicBezTo>
                  <a:lnTo>
                    <a:pt x="11932" y="18172"/>
                  </a:lnTo>
                  <a:cubicBezTo>
                    <a:pt x="12261" y="18172"/>
                    <a:pt x="12532" y="17901"/>
                    <a:pt x="12532" y="17572"/>
                  </a:cubicBezTo>
                  <a:lnTo>
                    <a:pt x="12532" y="16916"/>
                  </a:lnTo>
                  <a:lnTo>
                    <a:pt x="12589" y="16916"/>
                  </a:lnTo>
                  <a:cubicBezTo>
                    <a:pt x="13246" y="16916"/>
                    <a:pt x="13793" y="16368"/>
                    <a:pt x="13793" y="15712"/>
                  </a:cubicBezTo>
                  <a:lnTo>
                    <a:pt x="13793" y="1205"/>
                  </a:lnTo>
                  <a:cubicBezTo>
                    <a:pt x="13793" y="548"/>
                    <a:pt x="13246" y="1"/>
                    <a:pt x="12589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898;p65"/>
            <p:cNvSpPr/>
            <p:nvPr/>
          </p:nvSpPr>
          <p:spPr>
            <a:xfrm>
              <a:off x="2192510" y="5088630"/>
              <a:ext cx="474853" cy="580357"/>
            </a:xfrm>
            <a:custGeom>
              <a:avLst/>
              <a:gdLst/>
              <a:ahLst/>
              <a:cxnLst/>
              <a:rect l="l" t="t" r="r" b="b"/>
              <a:pathLst>
                <a:path w="11333" h="13851" extrusionOk="0">
                  <a:moveTo>
                    <a:pt x="933" y="1861"/>
                  </a:moveTo>
                  <a:cubicBezTo>
                    <a:pt x="1152" y="1861"/>
                    <a:pt x="1262" y="2028"/>
                    <a:pt x="1262" y="2190"/>
                  </a:cubicBezTo>
                  <a:lnTo>
                    <a:pt x="1262" y="3122"/>
                  </a:lnTo>
                  <a:cubicBezTo>
                    <a:pt x="1262" y="3341"/>
                    <a:pt x="1152" y="3503"/>
                    <a:pt x="933" y="3503"/>
                  </a:cubicBezTo>
                  <a:cubicBezTo>
                    <a:pt x="767" y="3503"/>
                    <a:pt x="605" y="3341"/>
                    <a:pt x="605" y="3122"/>
                  </a:cubicBezTo>
                  <a:lnTo>
                    <a:pt x="605" y="2190"/>
                  </a:lnTo>
                  <a:cubicBezTo>
                    <a:pt x="605" y="2028"/>
                    <a:pt x="767" y="1861"/>
                    <a:pt x="933" y="1861"/>
                  </a:cubicBezTo>
                  <a:close/>
                  <a:moveTo>
                    <a:pt x="10729" y="5312"/>
                  </a:moveTo>
                  <a:lnTo>
                    <a:pt x="10729" y="8539"/>
                  </a:lnTo>
                  <a:lnTo>
                    <a:pt x="10400" y="8539"/>
                  </a:lnTo>
                  <a:cubicBezTo>
                    <a:pt x="10181" y="8539"/>
                    <a:pt x="10072" y="8377"/>
                    <a:pt x="10072" y="8158"/>
                  </a:cubicBezTo>
                  <a:lnTo>
                    <a:pt x="10072" y="5640"/>
                  </a:lnTo>
                  <a:cubicBezTo>
                    <a:pt x="10072" y="5474"/>
                    <a:pt x="10181" y="5312"/>
                    <a:pt x="10400" y="5312"/>
                  </a:cubicBezTo>
                  <a:close/>
                  <a:moveTo>
                    <a:pt x="933" y="10347"/>
                  </a:moveTo>
                  <a:cubicBezTo>
                    <a:pt x="1152" y="10347"/>
                    <a:pt x="1262" y="10509"/>
                    <a:pt x="1262" y="10676"/>
                  </a:cubicBezTo>
                  <a:lnTo>
                    <a:pt x="1262" y="11661"/>
                  </a:lnTo>
                  <a:cubicBezTo>
                    <a:pt x="1262" y="11823"/>
                    <a:pt x="1152" y="11989"/>
                    <a:pt x="933" y="11989"/>
                  </a:cubicBezTo>
                  <a:cubicBezTo>
                    <a:pt x="767" y="11989"/>
                    <a:pt x="605" y="11823"/>
                    <a:pt x="605" y="11661"/>
                  </a:cubicBezTo>
                  <a:lnTo>
                    <a:pt x="605" y="10676"/>
                  </a:lnTo>
                  <a:cubicBezTo>
                    <a:pt x="605" y="10509"/>
                    <a:pt x="767" y="10347"/>
                    <a:pt x="933" y="10347"/>
                  </a:cubicBezTo>
                  <a:close/>
                  <a:moveTo>
                    <a:pt x="10729" y="605"/>
                  </a:moveTo>
                  <a:lnTo>
                    <a:pt x="10729" y="4764"/>
                  </a:lnTo>
                  <a:lnTo>
                    <a:pt x="10400" y="4764"/>
                  </a:lnTo>
                  <a:cubicBezTo>
                    <a:pt x="9910" y="4764"/>
                    <a:pt x="9472" y="5145"/>
                    <a:pt x="9472" y="5640"/>
                  </a:cubicBezTo>
                  <a:lnTo>
                    <a:pt x="9472" y="8158"/>
                  </a:lnTo>
                  <a:cubicBezTo>
                    <a:pt x="9472" y="8705"/>
                    <a:pt x="9910" y="9086"/>
                    <a:pt x="10400" y="9086"/>
                  </a:cubicBezTo>
                  <a:lnTo>
                    <a:pt x="10729" y="9086"/>
                  </a:lnTo>
                  <a:lnTo>
                    <a:pt x="10729" y="13246"/>
                  </a:lnTo>
                  <a:lnTo>
                    <a:pt x="1262" y="13246"/>
                  </a:lnTo>
                  <a:lnTo>
                    <a:pt x="1262" y="12537"/>
                  </a:lnTo>
                  <a:cubicBezTo>
                    <a:pt x="1590" y="12370"/>
                    <a:pt x="1862" y="12042"/>
                    <a:pt x="1862" y="11661"/>
                  </a:cubicBezTo>
                  <a:lnTo>
                    <a:pt x="1862" y="10676"/>
                  </a:lnTo>
                  <a:cubicBezTo>
                    <a:pt x="1862" y="10290"/>
                    <a:pt x="1590" y="9962"/>
                    <a:pt x="1262" y="9800"/>
                  </a:cubicBezTo>
                  <a:lnTo>
                    <a:pt x="1262" y="3998"/>
                  </a:lnTo>
                  <a:cubicBezTo>
                    <a:pt x="1590" y="3889"/>
                    <a:pt x="1862" y="3560"/>
                    <a:pt x="1862" y="3122"/>
                  </a:cubicBezTo>
                  <a:lnTo>
                    <a:pt x="1862" y="2190"/>
                  </a:lnTo>
                  <a:cubicBezTo>
                    <a:pt x="1862" y="1809"/>
                    <a:pt x="1590" y="1423"/>
                    <a:pt x="1262" y="1314"/>
                  </a:cubicBezTo>
                  <a:lnTo>
                    <a:pt x="1262" y="605"/>
                  </a:lnTo>
                  <a:close/>
                  <a:moveTo>
                    <a:pt x="933" y="0"/>
                  </a:moveTo>
                  <a:cubicBezTo>
                    <a:pt x="767" y="0"/>
                    <a:pt x="658" y="167"/>
                    <a:pt x="658" y="329"/>
                  </a:cubicBezTo>
                  <a:lnTo>
                    <a:pt x="658" y="1314"/>
                  </a:lnTo>
                  <a:cubicBezTo>
                    <a:pt x="277" y="1423"/>
                    <a:pt x="1" y="1809"/>
                    <a:pt x="1" y="2190"/>
                  </a:cubicBezTo>
                  <a:lnTo>
                    <a:pt x="1" y="3122"/>
                  </a:lnTo>
                  <a:cubicBezTo>
                    <a:pt x="1" y="3560"/>
                    <a:pt x="277" y="3889"/>
                    <a:pt x="658" y="3998"/>
                  </a:cubicBezTo>
                  <a:lnTo>
                    <a:pt x="658" y="9800"/>
                  </a:lnTo>
                  <a:cubicBezTo>
                    <a:pt x="277" y="9962"/>
                    <a:pt x="1" y="10290"/>
                    <a:pt x="1" y="10676"/>
                  </a:cubicBezTo>
                  <a:lnTo>
                    <a:pt x="1" y="11661"/>
                  </a:lnTo>
                  <a:cubicBezTo>
                    <a:pt x="1" y="12042"/>
                    <a:pt x="277" y="12370"/>
                    <a:pt x="658" y="12537"/>
                  </a:cubicBezTo>
                  <a:lnTo>
                    <a:pt x="658" y="13522"/>
                  </a:lnTo>
                  <a:cubicBezTo>
                    <a:pt x="658" y="13684"/>
                    <a:pt x="767" y="13850"/>
                    <a:pt x="933" y="13850"/>
                  </a:cubicBezTo>
                  <a:lnTo>
                    <a:pt x="11004" y="13850"/>
                  </a:lnTo>
                  <a:cubicBezTo>
                    <a:pt x="11166" y="13850"/>
                    <a:pt x="11333" y="13684"/>
                    <a:pt x="11333" y="13522"/>
                  </a:cubicBezTo>
                  <a:lnTo>
                    <a:pt x="11333" y="329"/>
                  </a:lnTo>
                  <a:cubicBezTo>
                    <a:pt x="11333" y="167"/>
                    <a:pt x="11166" y="0"/>
                    <a:pt x="11004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899;p65"/>
            <p:cNvSpPr/>
            <p:nvPr/>
          </p:nvSpPr>
          <p:spPr>
            <a:xfrm>
              <a:off x="2350848" y="5288238"/>
              <a:ext cx="183523" cy="208620"/>
            </a:xfrm>
            <a:custGeom>
              <a:avLst/>
              <a:gdLst/>
              <a:ahLst/>
              <a:cxnLst/>
              <a:rect l="l" t="t" r="r" b="b"/>
              <a:pathLst>
                <a:path w="4380" h="4979" extrusionOk="0">
                  <a:moveTo>
                    <a:pt x="2190" y="548"/>
                  </a:moveTo>
                  <a:cubicBezTo>
                    <a:pt x="3066" y="548"/>
                    <a:pt x="3775" y="1257"/>
                    <a:pt x="3775" y="2133"/>
                  </a:cubicBezTo>
                  <a:cubicBezTo>
                    <a:pt x="3775" y="3009"/>
                    <a:pt x="3066" y="3775"/>
                    <a:pt x="2190" y="3775"/>
                  </a:cubicBezTo>
                  <a:cubicBezTo>
                    <a:pt x="1314" y="3775"/>
                    <a:pt x="600" y="3009"/>
                    <a:pt x="600" y="2133"/>
                  </a:cubicBezTo>
                  <a:cubicBezTo>
                    <a:pt x="600" y="1257"/>
                    <a:pt x="1314" y="548"/>
                    <a:pt x="2190" y="548"/>
                  </a:cubicBezTo>
                  <a:close/>
                  <a:moveTo>
                    <a:pt x="2190" y="0"/>
                  </a:moveTo>
                  <a:cubicBezTo>
                    <a:pt x="986" y="0"/>
                    <a:pt x="1" y="929"/>
                    <a:pt x="1" y="2133"/>
                  </a:cubicBezTo>
                  <a:cubicBezTo>
                    <a:pt x="1" y="3284"/>
                    <a:pt x="819" y="4160"/>
                    <a:pt x="1914" y="4322"/>
                  </a:cubicBezTo>
                  <a:lnTo>
                    <a:pt x="1914" y="4651"/>
                  </a:lnTo>
                  <a:cubicBezTo>
                    <a:pt x="1914" y="4817"/>
                    <a:pt x="2024" y="4979"/>
                    <a:pt x="2190" y="4979"/>
                  </a:cubicBezTo>
                  <a:cubicBezTo>
                    <a:pt x="2352" y="4979"/>
                    <a:pt x="2518" y="4817"/>
                    <a:pt x="2518" y="4651"/>
                  </a:cubicBezTo>
                  <a:lnTo>
                    <a:pt x="2518" y="4322"/>
                  </a:lnTo>
                  <a:cubicBezTo>
                    <a:pt x="3556" y="4160"/>
                    <a:pt x="4379" y="3284"/>
                    <a:pt x="4379" y="2133"/>
                  </a:cubicBezTo>
                  <a:cubicBezTo>
                    <a:pt x="4379" y="929"/>
                    <a:pt x="3394" y="0"/>
                    <a:pt x="2190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900;p65"/>
            <p:cNvSpPr/>
            <p:nvPr/>
          </p:nvSpPr>
          <p:spPr>
            <a:xfrm>
              <a:off x="2403514" y="5340904"/>
              <a:ext cx="78017" cy="75797"/>
            </a:xfrm>
            <a:custGeom>
              <a:avLst/>
              <a:gdLst/>
              <a:ahLst/>
              <a:cxnLst/>
              <a:rect l="l" t="t" r="r" b="b"/>
              <a:pathLst>
                <a:path w="1862" h="1809" extrusionOk="0">
                  <a:moveTo>
                    <a:pt x="933" y="547"/>
                  </a:moveTo>
                  <a:cubicBezTo>
                    <a:pt x="1152" y="547"/>
                    <a:pt x="1261" y="714"/>
                    <a:pt x="1261" y="876"/>
                  </a:cubicBezTo>
                  <a:cubicBezTo>
                    <a:pt x="1261" y="1095"/>
                    <a:pt x="1152" y="1261"/>
                    <a:pt x="933" y="1261"/>
                  </a:cubicBezTo>
                  <a:cubicBezTo>
                    <a:pt x="767" y="1261"/>
                    <a:pt x="605" y="1095"/>
                    <a:pt x="605" y="876"/>
                  </a:cubicBezTo>
                  <a:cubicBezTo>
                    <a:pt x="605" y="714"/>
                    <a:pt x="767" y="547"/>
                    <a:pt x="933" y="547"/>
                  </a:cubicBezTo>
                  <a:close/>
                  <a:moveTo>
                    <a:pt x="933" y="0"/>
                  </a:moveTo>
                  <a:cubicBezTo>
                    <a:pt x="438" y="0"/>
                    <a:pt x="0" y="385"/>
                    <a:pt x="0" y="876"/>
                  </a:cubicBezTo>
                  <a:cubicBezTo>
                    <a:pt x="0" y="1423"/>
                    <a:pt x="438" y="1808"/>
                    <a:pt x="933" y="1808"/>
                  </a:cubicBezTo>
                  <a:cubicBezTo>
                    <a:pt x="1480" y="1808"/>
                    <a:pt x="1861" y="1423"/>
                    <a:pt x="1861" y="876"/>
                  </a:cubicBezTo>
                  <a:cubicBezTo>
                    <a:pt x="1861" y="385"/>
                    <a:pt x="1480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A174CC-7804-47DF-81E5-9BBF5527E77D}"/>
              </a:ext>
            </a:extLst>
          </p:cNvPr>
          <p:cNvGrpSpPr/>
          <p:nvPr/>
        </p:nvGrpSpPr>
        <p:grpSpPr>
          <a:xfrm>
            <a:off x="9329469" y="2161167"/>
            <a:ext cx="763628" cy="738484"/>
            <a:chOff x="9329469" y="2161167"/>
            <a:chExt cx="763628" cy="738484"/>
          </a:xfrm>
        </p:grpSpPr>
        <p:sp>
          <p:nvSpPr>
            <p:cNvPr id="901" name="Google Shape;901;p65"/>
            <p:cNvSpPr/>
            <p:nvPr/>
          </p:nvSpPr>
          <p:spPr>
            <a:xfrm>
              <a:off x="9329469" y="2360775"/>
              <a:ext cx="763628" cy="538876"/>
            </a:xfrm>
            <a:custGeom>
              <a:avLst/>
              <a:gdLst/>
              <a:ahLst/>
              <a:cxnLst/>
              <a:rect l="l" t="t" r="r" b="b"/>
              <a:pathLst>
                <a:path w="18225" h="12861" extrusionOk="0">
                  <a:moveTo>
                    <a:pt x="9086" y="4322"/>
                  </a:moveTo>
                  <a:cubicBezTo>
                    <a:pt x="9795" y="4322"/>
                    <a:pt x="10400" y="4927"/>
                    <a:pt x="10400" y="5636"/>
                  </a:cubicBezTo>
                  <a:cubicBezTo>
                    <a:pt x="10400" y="6350"/>
                    <a:pt x="9795" y="6897"/>
                    <a:pt x="9086" y="6897"/>
                  </a:cubicBezTo>
                  <a:cubicBezTo>
                    <a:pt x="8372" y="6897"/>
                    <a:pt x="7825" y="6350"/>
                    <a:pt x="7825" y="5636"/>
                  </a:cubicBezTo>
                  <a:cubicBezTo>
                    <a:pt x="7825" y="4927"/>
                    <a:pt x="8372" y="4322"/>
                    <a:pt x="9086" y="4322"/>
                  </a:cubicBezTo>
                  <a:close/>
                  <a:moveTo>
                    <a:pt x="11328" y="548"/>
                  </a:moveTo>
                  <a:cubicBezTo>
                    <a:pt x="12917" y="548"/>
                    <a:pt x="14231" y="1695"/>
                    <a:pt x="14503" y="3228"/>
                  </a:cubicBezTo>
                  <a:lnTo>
                    <a:pt x="15654" y="10343"/>
                  </a:lnTo>
                  <a:lnTo>
                    <a:pt x="9415" y="10343"/>
                  </a:lnTo>
                  <a:lnTo>
                    <a:pt x="9415" y="7497"/>
                  </a:lnTo>
                  <a:cubicBezTo>
                    <a:pt x="10290" y="7335"/>
                    <a:pt x="10947" y="6569"/>
                    <a:pt x="10947" y="5636"/>
                  </a:cubicBezTo>
                  <a:cubicBezTo>
                    <a:pt x="10947" y="4598"/>
                    <a:pt x="10124" y="3775"/>
                    <a:pt x="9086" y="3775"/>
                  </a:cubicBezTo>
                  <a:cubicBezTo>
                    <a:pt x="8044" y="3775"/>
                    <a:pt x="7225" y="4598"/>
                    <a:pt x="7225" y="5636"/>
                  </a:cubicBezTo>
                  <a:cubicBezTo>
                    <a:pt x="7225" y="6569"/>
                    <a:pt x="7882" y="7335"/>
                    <a:pt x="8810" y="7497"/>
                  </a:cubicBezTo>
                  <a:lnTo>
                    <a:pt x="8810" y="10343"/>
                  </a:lnTo>
                  <a:lnTo>
                    <a:pt x="2518" y="10343"/>
                  </a:lnTo>
                  <a:lnTo>
                    <a:pt x="3722" y="3228"/>
                  </a:lnTo>
                  <a:cubicBezTo>
                    <a:pt x="3941" y="1695"/>
                    <a:pt x="5255" y="548"/>
                    <a:pt x="6840" y="548"/>
                  </a:cubicBezTo>
                  <a:close/>
                  <a:moveTo>
                    <a:pt x="17296" y="10947"/>
                  </a:moveTo>
                  <a:cubicBezTo>
                    <a:pt x="17458" y="10947"/>
                    <a:pt x="17625" y="11109"/>
                    <a:pt x="17625" y="11276"/>
                  </a:cubicBezTo>
                  <a:lnTo>
                    <a:pt x="17625" y="11933"/>
                  </a:lnTo>
                  <a:cubicBezTo>
                    <a:pt x="17625" y="12095"/>
                    <a:pt x="17458" y="12261"/>
                    <a:pt x="17296" y="12261"/>
                  </a:cubicBezTo>
                  <a:lnTo>
                    <a:pt x="929" y="12261"/>
                  </a:lnTo>
                  <a:cubicBezTo>
                    <a:pt x="710" y="12261"/>
                    <a:pt x="600" y="12095"/>
                    <a:pt x="600" y="11933"/>
                  </a:cubicBezTo>
                  <a:lnTo>
                    <a:pt x="600" y="11276"/>
                  </a:lnTo>
                  <a:cubicBezTo>
                    <a:pt x="600" y="11109"/>
                    <a:pt x="710" y="10947"/>
                    <a:pt x="929" y="10947"/>
                  </a:cubicBezTo>
                  <a:close/>
                  <a:moveTo>
                    <a:pt x="6840" y="1"/>
                  </a:moveTo>
                  <a:cubicBezTo>
                    <a:pt x="4979" y="1"/>
                    <a:pt x="3446" y="1314"/>
                    <a:pt x="3118" y="3118"/>
                  </a:cubicBezTo>
                  <a:lnTo>
                    <a:pt x="1914" y="10343"/>
                  </a:lnTo>
                  <a:lnTo>
                    <a:pt x="929" y="10343"/>
                  </a:lnTo>
                  <a:cubicBezTo>
                    <a:pt x="381" y="10343"/>
                    <a:pt x="0" y="10781"/>
                    <a:pt x="0" y="11276"/>
                  </a:cubicBezTo>
                  <a:lnTo>
                    <a:pt x="0" y="11933"/>
                  </a:lnTo>
                  <a:cubicBezTo>
                    <a:pt x="0" y="12423"/>
                    <a:pt x="381" y="12861"/>
                    <a:pt x="929" y="12861"/>
                  </a:cubicBezTo>
                  <a:lnTo>
                    <a:pt x="17296" y="12861"/>
                  </a:lnTo>
                  <a:cubicBezTo>
                    <a:pt x="17787" y="12861"/>
                    <a:pt x="18224" y="12423"/>
                    <a:pt x="18224" y="11933"/>
                  </a:cubicBezTo>
                  <a:lnTo>
                    <a:pt x="18224" y="11276"/>
                  </a:lnTo>
                  <a:cubicBezTo>
                    <a:pt x="18224" y="10781"/>
                    <a:pt x="17787" y="10343"/>
                    <a:pt x="17296" y="10343"/>
                  </a:cubicBezTo>
                  <a:lnTo>
                    <a:pt x="16254" y="10343"/>
                  </a:lnTo>
                  <a:lnTo>
                    <a:pt x="15050" y="3118"/>
                  </a:lnTo>
                  <a:cubicBezTo>
                    <a:pt x="14778" y="1314"/>
                    <a:pt x="13189" y="1"/>
                    <a:pt x="11328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902;p65"/>
            <p:cNvSpPr/>
            <p:nvPr/>
          </p:nvSpPr>
          <p:spPr>
            <a:xfrm>
              <a:off x="9329469" y="2583135"/>
              <a:ext cx="89373" cy="25349"/>
            </a:xfrm>
            <a:custGeom>
              <a:avLst/>
              <a:gdLst/>
              <a:ahLst/>
              <a:cxnLst/>
              <a:rect l="l" t="t" r="r" b="b"/>
              <a:pathLst>
                <a:path w="2133" h="605" extrusionOk="0">
                  <a:moveTo>
                    <a:pt x="272" y="1"/>
                  </a:moveTo>
                  <a:cubicBezTo>
                    <a:pt x="110" y="1"/>
                    <a:pt x="0" y="167"/>
                    <a:pt x="0" y="329"/>
                  </a:cubicBezTo>
                  <a:cubicBezTo>
                    <a:pt x="0" y="495"/>
                    <a:pt x="110" y="605"/>
                    <a:pt x="272" y="605"/>
                  </a:cubicBezTo>
                  <a:lnTo>
                    <a:pt x="1861" y="605"/>
                  </a:lnTo>
                  <a:cubicBezTo>
                    <a:pt x="2023" y="605"/>
                    <a:pt x="2133" y="495"/>
                    <a:pt x="2133" y="329"/>
                  </a:cubicBezTo>
                  <a:cubicBezTo>
                    <a:pt x="2133" y="167"/>
                    <a:pt x="2023" y="1"/>
                    <a:pt x="1861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903;p65"/>
            <p:cNvSpPr/>
            <p:nvPr/>
          </p:nvSpPr>
          <p:spPr>
            <a:xfrm>
              <a:off x="10001324" y="2583135"/>
              <a:ext cx="91761" cy="25349"/>
            </a:xfrm>
            <a:custGeom>
              <a:avLst/>
              <a:gdLst/>
              <a:ahLst/>
              <a:cxnLst/>
              <a:rect l="l" t="t" r="r" b="b"/>
              <a:pathLst>
                <a:path w="2190" h="605" extrusionOk="0">
                  <a:moveTo>
                    <a:pt x="276" y="1"/>
                  </a:moveTo>
                  <a:cubicBezTo>
                    <a:pt x="110" y="1"/>
                    <a:pt x="0" y="167"/>
                    <a:pt x="0" y="329"/>
                  </a:cubicBezTo>
                  <a:cubicBezTo>
                    <a:pt x="0" y="495"/>
                    <a:pt x="110" y="605"/>
                    <a:pt x="276" y="605"/>
                  </a:cubicBezTo>
                  <a:lnTo>
                    <a:pt x="1861" y="605"/>
                  </a:lnTo>
                  <a:cubicBezTo>
                    <a:pt x="2027" y="605"/>
                    <a:pt x="2189" y="495"/>
                    <a:pt x="2189" y="329"/>
                  </a:cubicBezTo>
                  <a:cubicBezTo>
                    <a:pt x="2189" y="167"/>
                    <a:pt x="2027" y="1"/>
                    <a:pt x="1861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904;p65"/>
            <p:cNvSpPr/>
            <p:nvPr/>
          </p:nvSpPr>
          <p:spPr>
            <a:xfrm>
              <a:off x="9698601" y="2161167"/>
              <a:ext cx="25349" cy="169737"/>
            </a:xfrm>
            <a:custGeom>
              <a:avLst/>
              <a:gdLst/>
              <a:ahLst/>
              <a:cxnLst/>
              <a:rect l="l" t="t" r="r" b="b"/>
              <a:pathLst>
                <a:path w="605" h="4051" extrusionOk="0">
                  <a:moveTo>
                    <a:pt x="276" y="1"/>
                  </a:moveTo>
                  <a:cubicBezTo>
                    <a:pt x="110" y="1"/>
                    <a:pt x="0" y="167"/>
                    <a:pt x="0" y="329"/>
                  </a:cubicBezTo>
                  <a:lnTo>
                    <a:pt x="0" y="3779"/>
                  </a:lnTo>
                  <a:cubicBezTo>
                    <a:pt x="0" y="3941"/>
                    <a:pt x="110" y="4051"/>
                    <a:pt x="276" y="4051"/>
                  </a:cubicBezTo>
                  <a:cubicBezTo>
                    <a:pt x="438" y="4051"/>
                    <a:pt x="605" y="3941"/>
                    <a:pt x="605" y="3779"/>
                  </a:cubicBezTo>
                  <a:lnTo>
                    <a:pt x="605" y="329"/>
                  </a:lnTo>
                  <a:cubicBezTo>
                    <a:pt x="605" y="167"/>
                    <a:pt x="438" y="1"/>
                    <a:pt x="276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905;p65"/>
            <p:cNvSpPr/>
            <p:nvPr/>
          </p:nvSpPr>
          <p:spPr>
            <a:xfrm>
              <a:off x="9418799" y="2306892"/>
              <a:ext cx="80407" cy="76844"/>
            </a:xfrm>
            <a:custGeom>
              <a:avLst/>
              <a:gdLst/>
              <a:ahLst/>
              <a:cxnLst/>
              <a:rect l="l" t="t" r="r" b="b"/>
              <a:pathLst>
                <a:path w="1919" h="1834" extrusionOk="0">
                  <a:moveTo>
                    <a:pt x="358" y="0"/>
                  </a:moveTo>
                  <a:cubicBezTo>
                    <a:pt x="290" y="0"/>
                    <a:pt x="222" y="28"/>
                    <a:pt x="167" y="83"/>
                  </a:cubicBezTo>
                  <a:cubicBezTo>
                    <a:pt x="1" y="192"/>
                    <a:pt x="1" y="411"/>
                    <a:pt x="167" y="520"/>
                  </a:cubicBezTo>
                  <a:lnTo>
                    <a:pt x="1424" y="1777"/>
                  </a:lnTo>
                  <a:cubicBezTo>
                    <a:pt x="1481" y="1834"/>
                    <a:pt x="1533" y="1834"/>
                    <a:pt x="1590" y="1834"/>
                  </a:cubicBezTo>
                  <a:cubicBezTo>
                    <a:pt x="1700" y="1834"/>
                    <a:pt x="1752" y="1834"/>
                    <a:pt x="1809" y="1777"/>
                  </a:cubicBezTo>
                  <a:cubicBezTo>
                    <a:pt x="1919" y="1668"/>
                    <a:pt x="1919" y="1449"/>
                    <a:pt x="1809" y="1339"/>
                  </a:cubicBezTo>
                  <a:lnTo>
                    <a:pt x="548" y="83"/>
                  </a:lnTo>
                  <a:cubicBezTo>
                    <a:pt x="493" y="28"/>
                    <a:pt x="426" y="0"/>
                    <a:pt x="358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906;p65"/>
            <p:cNvSpPr/>
            <p:nvPr/>
          </p:nvSpPr>
          <p:spPr>
            <a:xfrm>
              <a:off x="9921129" y="2306892"/>
              <a:ext cx="80239" cy="76844"/>
            </a:xfrm>
            <a:custGeom>
              <a:avLst/>
              <a:gdLst/>
              <a:ahLst/>
              <a:cxnLst/>
              <a:rect l="l" t="t" r="r" b="b"/>
              <a:pathLst>
                <a:path w="1915" h="1834" extrusionOk="0">
                  <a:moveTo>
                    <a:pt x="1586" y="0"/>
                  </a:moveTo>
                  <a:cubicBezTo>
                    <a:pt x="1504" y="0"/>
                    <a:pt x="1421" y="28"/>
                    <a:pt x="1367" y="83"/>
                  </a:cubicBezTo>
                  <a:lnTo>
                    <a:pt x="110" y="1339"/>
                  </a:lnTo>
                  <a:cubicBezTo>
                    <a:pt x="1" y="1449"/>
                    <a:pt x="1" y="1668"/>
                    <a:pt x="110" y="1777"/>
                  </a:cubicBezTo>
                  <a:cubicBezTo>
                    <a:pt x="163" y="1834"/>
                    <a:pt x="272" y="1834"/>
                    <a:pt x="329" y="1834"/>
                  </a:cubicBezTo>
                  <a:cubicBezTo>
                    <a:pt x="382" y="1834"/>
                    <a:pt x="491" y="1834"/>
                    <a:pt x="548" y="1777"/>
                  </a:cubicBezTo>
                  <a:lnTo>
                    <a:pt x="1805" y="520"/>
                  </a:lnTo>
                  <a:cubicBezTo>
                    <a:pt x="1914" y="411"/>
                    <a:pt x="1914" y="192"/>
                    <a:pt x="1805" y="83"/>
                  </a:cubicBezTo>
                  <a:cubicBezTo>
                    <a:pt x="1750" y="28"/>
                    <a:pt x="1668" y="0"/>
                    <a:pt x="1586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907;p65"/>
            <p:cNvSpPr/>
            <p:nvPr/>
          </p:nvSpPr>
          <p:spPr>
            <a:xfrm>
              <a:off x="9980752" y="2453875"/>
              <a:ext cx="59665" cy="37584"/>
            </a:xfrm>
            <a:custGeom>
              <a:avLst/>
              <a:gdLst/>
              <a:ahLst/>
              <a:cxnLst/>
              <a:rect l="l" t="t" r="r" b="b"/>
              <a:pathLst>
                <a:path w="1424" h="897" extrusionOk="0">
                  <a:moveTo>
                    <a:pt x="1105" y="1"/>
                  </a:moveTo>
                  <a:cubicBezTo>
                    <a:pt x="1066" y="1"/>
                    <a:pt x="1026" y="8"/>
                    <a:pt x="986" y="21"/>
                  </a:cubicBezTo>
                  <a:lnTo>
                    <a:pt x="220" y="296"/>
                  </a:lnTo>
                  <a:cubicBezTo>
                    <a:pt x="110" y="406"/>
                    <a:pt x="1" y="568"/>
                    <a:pt x="53" y="677"/>
                  </a:cubicBezTo>
                  <a:cubicBezTo>
                    <a:pt x="110" y="844"/>
                    <a:pt x="220" y="896"/>
                    <a:pt x="329" y="896"/>
                  </a:cubicBezTo>
                  <a:cubicBezTo>
                    <a:pt x="382" y="896"/>
                    <a:pt x="439" y="896"/>
                    <a:pt x="439" y="844"/>
                  </a:cubicBezTo>
                  <a:lnTo>
                    <a:pt x="1205" y="568"/>
                  </a:lnTo>
                  <a:cubicBezTo>
                    <a:pt x="1367" y="458"/>
                    <a:pt x="1424" y="296"/>
                    <a:pt x="1367" y="187"/>
                  </a:cubicBezTo>
                  <a:cubicBezTo>
                    <a:pt x="1327" y="62"/>
                    <a:pt x="1223" y="1"/>
                    <a:pt x="1105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908;p65"/>
            <p:cNvSpPr/>
            <p:nvPr/>
          </p:nvSpPr>
          <p:spPr>
            <a:xfrm>
              <a:off x="9565572" y="2268136"/>
              <a:ext cx="45923" cy="67375"/>
            </a:xfrm>
            <a:custGeom>
              <a:avLst/>
              <a:gdLst/>
              <a:ahLst/>
              <a:cxnLst/>
              <a:rect l="l" t="t" r="r" b="b"/>
              <a:pathLst>
                <a:path w="1096" h="1608" extrusionOk="0">
                  <a:moveTo>
                    <a:pt x="343" y="1"/>
                  </a:moveTo>
                  <a:cubicBezTo>
                    <a:pt x="303" y="1"/>
                    <a:pt x="262" y="8"/>
                    <a:pt x="220" y="22"/>
                  </a:cubicBezTo>
                  <a:cubicBezTo>
                    <a:pt x="58" y="75"/>
                    <a:pt x="1" y="241"/>
                    <a:pt x="58" y="403"/>
                  </a:cubicBezTo>
                  <a:lnTo>
                    <a:pt x="496" y="1445"/>
                  </a:lnTo>
                  <a:cubicBezTo>
                    <a:pt x="548" y="1555"/>
                    <a:pt x="658" y="1607"/>
                    <a:pt x="767" y="1607"/>
                  </a:cubicBezTo>
                  <a:lnTo>
                    <a:pt x="876" y="1607"/>
                  </a:lnTo>
                  <a:cubicBezTo>
                    <a:pt x="1043" y="1498"/>
                    <a:pt x="1095" y="1336"/>
                    <a:pt x="1043" y="1170"/>
                  </a:cubicBezTo>
                  <a:lnTo>
                    <a:pt x="605" y="184"/>
                  </a:lnTo>
                  <a:cubicBezTo>
                    <a:pt x="562" y="63"/>
                    <a:pt x="461" y="1"/>
                    <a:pt x="343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909;p65"/>
            <p:cNvSpPr/>
            <p:nvPr/>
          </p:nvSpPr>
          <p:spPr>
            <a:xfrm>
              <a:off x="9808671" y="2268136"/>
              <a:ext cx="45923" cy="67375"/>
            </a:xfrm>
            <a:custGeom>
              <a:avLst/>
              <a:gdLst/>
              <a:ahLst/>
              <a:cxnLst/>
              <a:rect l="l" t="t" r="r" b="b"/>
              <a:pathLst>
                <a:path w="1096" h="1608" extrusionOk="0">
                  <a:moveTo>
                    <a:pt x="785" y="1"/>
                  </a:moveTo>
                  <a:cubicBezTo>
                    <a:pt x="688" y="1"/>
                    <a:pt x="577" y="63"/>
                    <a:pt x="495" y="184"/>
                  </a:cubicBezTo>
                  <a:lnTo>
                    <a:pt x="110" y="1170"/>
                  </a:lnTo>
                  <a:cubicBezTo>
                    <a:pt x="0" y="1336"/>
                    <a:pt x="110" y="1498"/>
                    <a:pt x="276" y="1607"/>
                  </a:cubicBezTo>
                  <a:lnTo>
                    <a:pt x="386" y="1607"/>
                  </a:lnTo>
                  <a:cubicBezTo>
                    <a:pt x="495" y="1607"/>
                    <a:pt x="605" y="1555"/>
                    <a:pt x="657" y="1445"/>
                  </a:cubicBezTo>
                  <a:lnTo>
                    <a:pt x="1043" y="403"/>
                  </a:lnTo>
                  <a:cubicBezTo>
                    <a:pt x="1095" y="241"/>
                    <a:pt x="1043" y="75"/>
                    <a:pt x="876" y="22"/>
                  </a:cubicBezTo>
                  <a:cubicBezTo>
                    <a:pt x="849" y="8"/>
                    <a:pt x="818" y="1"/>
                    <a:pt x="785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910;p65"/>
            <p:cNvSpPr/>
            <p:nvPr/>
          </p:nvSpPr>
          <p:spPr>
            <a:xfrm>
              <a:off x="9379916" y="2453875"/>
              <a:ext cx="59665" cy="37584"/>
            </a:xfrm>
            <a:custGeom>
              <a:avLst/>
              <a:gdLst/>
              <a:ahLst/>
              <a:cxnLst/>
              <a:rect l="l" t="t" r="r" b="b"/>
              <a:pathLst>
                <a:path w="1424" h="897" extrusionOk="0">
                  <a:moveTo>
                    <a:pt x="317" y="1"/>
                  </a:moveTo>
                  <a:cubicBezTo>
                    <a:pt x="198" y="1"/>
                    <a:pt x="96" y="62"/>
                    <a:pt x="53" y="187"/>
                  </a:cubicBezTo>
                  <a:cubicBezTo>
                    <a:pt x="1" y="296"/>
                    <a:pt x="53" y="515"/>
                    <a:pt x="219" y="568"/>
                  </a:cubicBezTo>
                  <a:lnTo>
                    <a:pt x="986" y="844"/>
                  </a:lnTo>
                  <a:cubicBezTo>
                    <a:pt x="986" y="896"/>
                    <a:pt x="1038" y="896"/>
                    <a:pt x="1095" y="896"/>
                  </a:cubicBezTo>
                  <a:cubicBezTo>
                    <a:pt x="1205" y="896"/>
                    <a:pt x="1314" y="844"/>
                    <a:pt x="1367" y="677"/>
                  </a:cubicBezTo>
                  <a:cubicBezTo>
                    <a:pt x="1424" y="568"/>
                    <a:pt x="1314" y="406"/>
                    <a:pt x="1205" y="296"/>
                  </a:cubicBezTo>
                  <a:lnTo>
                    <a:pt x="438" y="21"/>
                  </a:lnTo>
                  <a:cubicBezTo>
                    <a:pt x="397" y="8"/>
                    <a:pt x="356" y="1"/>
                    <a:pt x="317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11" name="Google Shape;911;p65"/>
          <p:cNvSpPr/>
          <p:nvPr/>
        </p:nvSpPr>
        <p:spPr>
          <a:xfrm>
            <a:off x="7325132" y="2280412"/>
            <a:ext cx="632983" cy="761449"/>
          </a:xfrm>
          <a:custGeom>
            <a:avLst/>
            <a:gdLst/>
            <a:ahLst/>
            <a:cxnLst/>
            <a:rect l="l" t="t" r="r" b="b"/>
            <a:pathLst>
              <a:path w="15107" h="18173" extrusionOk="0">
                <a:moveTo>
                  <a:pt x="9248" y="3723"/>
                </a:moveTo>
                <a:cubicBezTo>
                  <a:pt x="9467" y="4327"/>
                  <a:pt x="10124" y="5750"/>
                  <a:pt x="11328" y="6678"/>
                </a:cubicBezTo>
                <a:lnTo>
                  <a:pt x="11328" y="7173"/>
                </a:lnTo>
                <a:lnTo>
                  <a:pt x="11328" y="7226"/>
                </a:lnTo>
                <a:lnTo>
                  <a:pt x="10343" y="7226"/>
                </a:lnTo>
                <a:lnTo>
                  <a:pt x="10343" y="6897"/>
                </a:lnTo>
                <a:cubicBezTo>
                  <a:pt x="10343" y="6735"/>
                  <a:pt x="10233" y="6569"/>
                  <a:pt x="10071" y="6569"/>
                </a:cubicBezTo>
                <a:lnTo>
                  <a:pt x="8210" y="6569"/>
                </a:lnTo>
                <a:cubicBezTo>
                  <a:pt x="8044" y="6569"/>
                  <a:pt x="7882" y="6735"/>
                  <a:pt x="7882" y="6897"/>
                </a:cubicBezTo>
                <a:lnTo>
                  <a:pt x="7882" y="6954"/>
                </a:lnTo>
                <a:cubicBezTo>
                  <a:pt x="7773" y="6954"/>
                  <a:pt x="7663" y="6897"/>
                  <a:pt x="7554" y="6897"/>
                </a:cubicBezTo>
                <a:cubicBezTo>
                  <a:pt x="7444" y="6897"/>
                  <a:pt x="7335" y="6954"/>
                  <a:pt x="7225" y="6954"/>
                </a:cubicBezTo>
                <a:lnTo>
                  <a:pt x="7225" y="6897"/>
                </a:lnTo>
                <a:cubicBezTo>
                  <a:pt x="7225" y="6735"/>
                  <a:pt x="7059" y="6569"/>
                  <a:pt x="6949" y="6569"/>
                </a:cubicBezTo>
                <a:lnTo>
                  <a:pt x="5036" y="6569"/>
                </a:lnTo>
                <a:cubicBezTo>
                  <a:pt x="4870" y="6569"/>
                  <a:pt x="4760" y="6735"/>
                  <a:pt x="4760" y="6897"/>
                </a:cubicBezTo>
                <a:lnTo>
                  <a:pt x="4760" y="7226"/>
                </a:lnTo>
                <a:lnTo>
                  <a:pt x="3775" y="7226"/>
                </a:lnTo>
                <a:lnTo>
                  <a:pt x="3775" y="7173"/>
                </a:lnTo>
                <a:lnTo>
                  <a:pt x="3775" y="6240"/>
                </a:lnTo>
                <a:lnTo>
                  <a:pt x="5364" y="6240"/>
                </a:lnTo>
                <a:cubicBezTo>
                  <a:pt x="5474" y="6240"/>
                  <a:pt x="5583" y="6131"/>
                  <a:pt x="5636" y="6021"/>
                </a:cubicBezTo>
                <a:cubicBezTo>
                  <a:pt x="5636" y="6021"/>
                  <a:pt x="5802" y="5531"/>
                  <a:pt x="6402" y="4984"/>
                </a:cubicBezTo>
                <a:cubicBezTo>
                  <a:pt x="7116" y="4327"/>
                  <a:pt x="8044" y="3889"/>
                  <a:pt x="9248" y="3723"/>
                </a:cubicBezTo>
                <a:close/>
                <a:moveTo>
                  <a:pt x="9796" y="7173"/>
                </a:moveTo>
                <a:lnTo>
                  <a:pt x="9796" y="7830"/>
                </a:lnTo>
                <a:cubicBezTo>
                  <a:pt x="9796" y="7992"/>
                  <a:pt x="9905" y="8101"/>
                  <a:pt x="10071" y="8101"/>
                </a:cubicBezTo>
                <a:cubicBezTo>
                  <a:pt x="10233" y="8101"/>
                  <a:pt x="10343" y="7992"/>
                  <a:pt x="10343" y="7830"/>
                </a:cubicBezTo>
                <a:lnTo>
                  <a:pt x="11328" y="7830"/>
                </a:lnTo>
                <a:cubicBezTo>
                  <a:pt x="11057" y="10129"/>
                  <a:pt x="9467" y="11933"/>
                  <a:pt x="7554" y="11933"/>
                </a:cubicBezTo>
                <a:cubicBezTo>
                  <a:pt x="5636" y="11933"/>
                  <a:pt x="4051" y="10129"/>
                  <a:pt x="3775" y="7830"/>
                </a:cubicBezTo>
                <a:lnTo>
                  <a:pt x="4760" y="7830"/>
                </a:lnTo>
                <a:cubicBezTo>
                  <a:pt x="4760" y="7992"/>
                  <a:pt x="4870" y="8101"/>
                  <a:pt x="5036" y="8101"/>
                </a:cubicBezTo>
                <a:cubicBezTo>
                  <a:pt x="5198" y="8101"/>
                  <a:pt x="5307" y="7992"/>
                  <a:pt x="5307" y="7830"/>
                </a:cubicBezTo>
                <a:lnTo>
                  <a:pt x="5307" y="7173"/>
                </a:lnTo>
                <a:lnTo>
                  <a:pt x="5693" y="7173"/>
                </a:lnTo>
                <a:lnTo>
                  <a:pt x="5693" y="7501"/>
                </a:lnTo>
                <a:cubicBezTo>
                  <a:pt x="5693" y="7663"/>
                  <a:pt x="5802" y="7830"/>
                  <a:pt x="5964" y="7830"/>
                </a:cubicBezTo>
                <a:cubicBezTo>
                  <a:pt x="6131" y="7830"/>
                  <a:pt x="6293" y="7663"/>
                  <a:pt x="6293" y="7501"/>
                </a:cubicBezTo>
                <a:lnTo>
                  <a:pt x="6293" y="7173"/>
                </a:lnTo>
                <a:lnTo>
                  <a:pt x="6621" y="7173"/>
                </a:lnTo>
                <a:lnTo>
                  <a:pt x="6621" y="7830"/>
                </a:lnTo>
                <a:cubicBezTo>
                  <a:pt x="6621" y="7992"/>
                  <a:pt x="6787" y="8101"/>
                  <a:pt x="6949" y="8101"/>
                </a:cubicBezTo>
                <a:cubicBezTo>
                  <a:pt x="7059" y="8101"/>
                  <a:pt x="7225" y="7992"/>
                  <a:pt x="7225" y="7830"/>
                </a:cubicBezTo>
                <a:cubicBezTo>
                  <a:pt x="7225" y="7663"/>
                  <a:pt x="7387" y="7501"/>
                  <a:pt x="7554" y="7501"/>
                </a:cubicBezTo>
                <a:cubicBezTo>
                  <a:pt x="7716" y="7501"/>
                  <a:pt x="7882" y="7663"/>
                  <a:pt x="7882" y="7830"/>
                </a:cubicBezTo>
                <a:cubicBezTo>
                  <a:pt x="7882" y="7992"/>
                  <a:pt x="8044" y="8101"/>
                  <a:pt x="8210" y="8101"/>
                </a:cubicBezTo>
                <a:cubicBezTo>
                  <a:pt x="8320" y="8101"/>
                  <a:pt x="8482" y="7992"/>
                  <a:pt x="8482" y="7830"/>
                </a:cubicBezTo>
                <a:lnTo>
                  <a:pt x="8482" y="7173"/>
                </a:lnTo>
                <a:lnTo>
                  <a:pt x="8810" y="7173"/>
                </a:lnTo>
                <a:lnTo>
                  <a:pt x="8810" y="7501"/>
                </a:lnTo>
                <a:cubicBezTo>
                  <a:pt x="8810" y="7663"/>
                  <a:pt x="8977" y="7830"/>
                  <a:pt x="9139" y="7830"/>
                </a:cubicBezTo>
                <a:cubicBezTo>
                  <a:pt x="9305" y="7830"/>
                  <a:pt x="9415" y="7663"/>
                  <a:pt x="9415" y="7501"/>
                </a:cubicBezTo>
                <a:lnTo>
                  <a:pt x="9415" y="7173"/>
                </a:lnTo>
                <a:close/>
                <a:moveTo>
                  <a:pt x="7554" y="548"/>
                </a:moveTo>
                <a:cubicBezTo>
                  <a:pt x="8758" y="548"/>
                  <a:pt x="10015" y="1262"/>
                  <a:pt x="11057" y="2409"/>
                </a:cubicBezTo>
                <a:cubicBezTo>
                  <a:pt x="12042" y="3561"/>
                  <a:pt x="12589" y="4984"/>
                  <a:pt x="12589" y="6240"/>
                </a:cubicBezTo>
                <a:cubicBezTo>
                  <a:pt x="12589" y="9143"/>
                  <a:pt x="11766" y="11004"/>
                  <a:pt x="10890" y="12480"/>
                </a:cubicBezTo>
                <a:lnTo>
                  <a:pt x="10728" y="12318"/>
                </a:lnTo>
                <a:lnTo>
                  <a:pt x="10343" y="12099"/>
                </a:lnTo>
                <a:lnTo>
                  <a:pt x="10343" y="11276"/>
                </a:lnTo>
                <a:cubicBezTo>
                  <a:pt x="11328" y="10291"/>
                  <a:pt x="11932" y="8815"/>
                  <a:pt x="11932" y="7173"/>
                </a:cubicBezTo>
                <a:cubicBezTo>
                  <a:pt x="11932" y="7007"/>
                  <a:pt x="11932" y="6735"/>
                  <a:pt x="11875" y="6516"/>
                </a:cubicBezTo>
                <a:cubicBezTo>
                  <a:pt x="11875" y="6407"/>
                  <a:pt x="11823" y="6350"/>
                  <a:pt x="11766" y="6297"/>
                </a:cubicBezTo>
                <a:cubicBezTo>
                  <a:pt x="10400" y="5312"/>
                  <a:pt x="9796" y="3561"/>
                  <a:pt x="9743" y="3342"/>
                </a:cubicBezTo>
                <a:cubicBezTo>
                  <a:pt x="9634" y="2904"/>
                  <a:pt x="9743" y="2575"/>
                  <a:pt x="9962" y="2409"/>
                </a:cubicBezTo>
                <a:cubicBezTo>
                  <a:pt x="10071" y="2300"/>
                  <a:pt x="10071" y="2081"/>
                  <a:pt x="9962" y="1971"/>
                </a:cubicBezTo>
                <a:cubicBezTo>
                  <a:pt x="9895" y="1904"/>
                  <a:pt x="9806" y="1858"/>
                  <a:pt x="9722" y="1858"/>
                </a:cubicBezTo>
                <a:cubicBezTo>
                  <a:pt x="9670" y="1858"/>
                  <a:pt x="9619" y="1876"/>
                  <a:pt x="9577" y="1919"/>
                </a:cubicBezTo>
                <a:cubicBezTo>
                  <a:pt x="9358" y="2138"/>
                  <a:pt x="9086" y="2466"/>
                  <a:pt x="9086" y="3175"/>
                </a:cubicBezTo>
                <a:cubicBezTo>
                  <a:pt x="7497" y="3394"/>
                  <a:pt x="6512" y="4051"/>
                  <a:pt x="5964" y="4598"/>
                </a:cubicBezTo>
                <a:cubicBezTo>
                  <a:pt x="5526" y="4984"/>
                  <a:pt x="5255" y="5422"/>
                  <a:pt x="5145" y="5641"/>
                </a:cubicBezTo>
                <a:lnTo>
                  <a:pt x="3447" y="5641"/>
                </a:lnTo>
                <a:cubicBezTo>
                  <a:pt x="3285" y="5641"/>
                  <a:pt x="3175" y="5803"/>
                  <a:pt x="3175" y="5912"/>
                </a:cubicBezTo>
                <a:lnTo>
                  <a:pt x="3175" y="7173"/>
                </a:lnTo>
                <a:cubicBezTo>
                  <a:pt x="3175" y="8815"/>
                  <a:pt x="3775" y="10291"/>
                  <a:pt x="4760" y="11276"/>
                </a:cubicBezTo>
                <a:lnTo>
                  <a:pt x="4760" y="12099"/>
                </a:lnTo>
                <a:lnTo>
                  <a:pt x="4379" y="12318"/>
                </a:lnTo>
                <a:lnTo>
                  <a:pt x="4213" y="12480"/>
                </a:lnTo>
                <a:cubicBezTo>
                  <a:pt x="3337" y="11004"/>
                  <a:pt x="2518" y="9143"/>
                  <a:pt x="2518" y="6240"/>
                </a:cubicBezTo>
                <a:cubicBezTo>
                  <a:pt x="2518" y="4984"/>
                  <a:pt x="3066" y="3561"/>
                  <a:pt x="4051" y="2409"/>
                </a:cubicBezTo>
                <a:cubicBezTo>
                  <a:pt x="5089" y="1262"/>
                  <a:pt x="6350" y="548"/>
                  <a:pt x="7554" y="548"/>
                </a:cubicBezTo>
                <a:close/>
                <a:moveTo>
                  <a:pt x="9796" y="11771"/>
                </a:moveTo>
                <a:lnTo>
                  <a:pt x="9796" y="12099"/>
                </a:lnTo>
                <a:lnTo>
                  <a:pt x="7554" y="14069"/>
                </a:lnTo>
                <a:lnTo>
                  <a:pt x="5307" y="12099"/>
                </a:lnTo>
                <a:lnTo>
                  <a:pt x="5307" y="11771"/>
                </a:lnTo>
                <a:cubicBezTo>
                  <a:pt x="5964" y="12261"/>
                  <a:pt x="6731" y="12537"/>
                  <a:pt x="7554" y="12537"/>
                </a:cubicBezTo>
                <a:cubicBezTo>
                  <a:pt x="8373" y="12537"/>
                  <a:pt x="9139" y="12261"/>
                  <a:pt x="9796" y="11771"/>
                </a:cubicBezTo>
                <a:close/>
                <a:moveTo>
                  <a:pt x="5036" y="12589"/>
                </a:moveTo>
                <a:lnTo>
                  <a:pt x="7059" y="14398"/>
                </a:lnTo>
                <a:cubicBezTo>
                  <a:pt x="6840" y="14507"/>
                  <a:pt x="6621" y="14726"/>
                  <a:pt x="6293" y="14998"/>
                </a:cubicBezTo>
                <a:cubicBezTo>
                  <a:pt x="6183" y="15055"/>
                  <a:pt x="6131" y="15107"/>
                  <a:pt x="6021" y="15107"/>
                </a:cubicBezTo>
                <a:cubicBezTo>
                  <a:pt x="5912" y="15107"/>
                  <a:pt x="5855" y="15055"/>
                  <a:pt x="5802" y="14998"/>
                </a:cubicBezTo>
                <a:cubicBezTo>
                  <a:pt x="5198" y="14231"/>
                  <a:pt x="4817" y="13632"/>
                  <a:pt x="4598" y="13194"/>
                </a:cubicBezTo>
                <a:cubicBezTo>
                  <a:pt x="4541" y="13084"/>
                  <a:pt x="4598" y="12918"/>
                  <a:pt x="4708" y="12808"/>
                </a:cubicBezTo>
                <a:lnTo>
                  <a:pt x="5036" y="12589"/>
                </a:lnTo>
                <a:close/>
                <a:moveTo>
                  <a:pt x="10071" y="12589"/>
                </a:moveTo>
                <a:lnTo>
                  <a:pt x="10400" y="12808"/>
                </a:lnTo>
                <a:cubicBezTo>
                  <a:pt x="10509" y="12918"/>
                  <a:pt x="10562" y="13084"/>
                  <a:pt x="10509" y="13194"/>
                </a:cubicBezTo>
                <a:cubicBezTo>
                  <a:pt x="10290" y="13632"/>
                  <a:pt x="9905" y="14231"/>
                  <a:pt x="9305" y="14998"/>
                </a:cubicBezTo>
                <a:cubicBezTo>
                  <a:pt x="9248" y="15055"/>
                  <a:pt x="9196" y="15107"/>
                  <a:pt x="9086" y="15107"/>
                </a:cubicBezTo>
                <a:cubicBezTo>
                  <a:pt x="8977" y="15107"/>
                  <a:pt x="8920" y="15055"/>
                  <a:pt x="8810" y="14998"/>
                </a:cubicBezTo>
                <a:cubicBezTo>
                  <a:pt x="8482" y="14726"/>
                  <a:pt x="8263" y="14507"/>
                  <a:pt x="8044" y="14398"/>
                </a:cubicBezTo>
                <a:lnTo>
                  <a:pt x="10071" y="12589"/>
                </a:lnTo>
                <a:close/>
                <a:moveTo>
                  <a:pt x="11057" y="13465"/>
                </a:moveTo>
                <a:lnTo>
                  <a:pt x="11276" y="13575"/>
                </a:lnTo>
                <a:cubicBezTo>
                  <a:pt x="11109" y="14398"/>
                  <a:pt x="10671" y="15164"/>
                  <a:pt x="10015" y="15711"/>
                </a:cubicBezTo>
                <a:cubicBezTo>
                  <a:pt x="9358" y="16311"/>
                  <a:pt x="8482" y="16640"/>
                  <a:pt x="7554" y="16640"/>
                </a:cubicBezTo>
                <a:cubicBezTo>
                  <a:pt x="6621" y="16640"/>
                  <a:pt x="5745" y="16311"/>
                  <a:pt x="5089" y="15711"/>
                </a:cubicBezTo>
                <a:cubicBezTo>
                  <a:pt x="4432" y="15164"/>
                  <a:pt x="3994" y="14398"/>
                  <a:pt x="3832" y="13575"/>
                </a:cubicBezTo>
                <a:lnTo>
                  <a:pt x="4051" y="13465"/>
                </a:lnTo>
                <a:cubicBezTo>
                  <a:pt x="4322" y="14069"/>
                  <a:pt x="4926" y="14779"/>
                  <a:pt x="5307" y="15326"/>
                </a:cubicBezTo>
                <a:cubicBezTo>
                  <a:pt x="5474" y="15545"/>
                  <a:pt x="5693" y="15655"/>
                  <a:pt x="5964" y="15711"/>
                </a:cubicBezTo>
                <a:lnTo>
                  <a:pt x="6021" y="15711"/>
                </a:lnTo>
                <a:cubicBezTo>
                  <a:pt x="6293" y="15711"/>
                  <a:pt x="6512" y="15602"/>
                  <a:pt x="6678" y="15436"/>
                </a:cubicBezTo>
                <a:cubicBezTo>
                  <a:pt x="6897" y="15274"/>
                  <a:pt x="7116" y="15107"/>
                  <a:pt x="7278" y="14998"/>
                </a:cubicBezTo>
                <a:lnTo>
                  <a:pt x="7278" y="15711"/>
                </a:lnTo>
                <a:cubicBezTo>
                  <a:pt x="7278" y="15873"/>
                  <a:pt x="7387" y="15983"/>
                  <a:pt x="7554" y="15983"/>
                </a:cubicBezTo>
                <a:cubicBezTo>
                  <a:pt x="7716" y="15983"/>
                  <a:pt x="7825" y="15873"/>
                  <a:pt x="7825" y="15711"/>
                </a:cubicBezTo>
                <a:lnTo>
                  <a:pt x="7825" y="14998"/>
                </a:lnTo>
                <a:cubicBezTo>
                  <a:pt x="7992" y="15107"/>
                  <a:pt x="8210" y="15274"/>
                  <a:pt x="8429" y="15436"/>
                </a:cubicBezTo>
                <a:cubicBezTo>
                  <a:pt x="8591" y="15602"/>
                  <a:pt x="8810" y="15711"/>
                  <a:pt x="9086" y="15711"/>
                </a:cubicBezTo>
                <a:lnTo>
                  <a:pt x="9139" y="15711"/>
                </a:lnTo>
                <a:cubicBezTo>
                  <a:pt x="9415" y="15655"/>
                  <a:pt x="9634" y="15545"/>
                  <a:pt x="9796" y="15326"/>
                </a:cubicBezTo>
                <a:cubicBezTo>
                  <a:pt x="10181" y="14779"/>
                  <a:pt x="10781" y="14069"/>
                  <a:pt x="11057" y="13465"/>
                </a:cubicBezTo>
                <a:close/>
                <a:moveTo>
                  <a:pt x="11875" y="13684"/>
                </a:moveTo>
                <a:lnTo>
                  <a:pt x="13517" y="14122"/>
                </a:lnTo>
                <a:cubicBezTo>
                  <a:pt x="14122" y="14231"/>
                  <a:pt x="14503" y="14779"/>
                  <a:pt x="14503" y="15326"/>
                </a:cubicBezTo>
                <a:lnTo>
                  <a:pt x="14503" y="17244"/>
                </a:lnTo>
                <a:cubicBezTo>
                  <a:pt x="14503" y="17463"/>
                  <a:pt x="14341" y="17625"/>
                  <a:pt x="14174" y="17625"/>
                </a:cubicBezTo>
                <a:lnTo>
                  <a:pt x="12589" y="17625"/>
                </a:lnTo>
                <a:lnTo>
                  <a:pt x="12589" y="16968"/>
                </a:lnTo>
                <a:cubicBezTo>
                  <a:pt x="12589" y="16806"/>
                  <a:pt x="12423" y="16640"/>
                  <a:pt x="12261" y="16640"/>
                </a:cubicBezTo>
                <a:cubicBezTo>
                  <a:pt x="12094" y="16640"/>
                  <a:pt x="11985" y="16806"/>
                  <a:pt x="11985" y="16968"/>
                </a:cubicBezTo>
                <a:lnTo>
                  <a:pt x="11985" y="17625"/>
                </a:lnTo>
                <a:lnTo>
                  <a:pt x="3118" y="17625"/>
                </a:lnTo>
                <a:lnTo>
                  <a:pt x="3118" y="16968"/>
                </a:lnTo>
                <a:cubicBezTo>
                  <a:pt x="3118" y="16806"/>
                  <a:pt x="3009" y="16640"/>
                  <a:pt x="2847" y="16640"/>
                </a:cubicBezTo>
                <a:cubicBezTo>
                  <a:pt x="2680" y="16640"/>
                  <a:pt x="2518" y="16806"/>
                  <a:pt x="2518" y="16968"/>
                </a:cubicBezTo>
                <a:lnTo>
                  <a:pt x="2518" y="17625"/>
                </a:lnTo>
                <a:lnTo>
                  <a:pt x="929" y="17625"/>
                </a:lnTo>
                <a:cubicBezTo>
                  <a:pt x="767" y="17625"/>
                  <a:pt x="600" y="17463"/>
                  <a:pt x="600" y="17244"/>
                </a:cubicBezTo>
                <a:lnTo>
                  <a:pt x="600" y="15326"/>
                </a:lnTo>
                <a:cubicBezTo>
                  <a:pt x="600" y="14779"/>
                  <a:pt x="986" y="14231"/>
                  <a:pt x="1586" y="14122"/>
                </a:cubicBezTo>
                <a:lnTo>
                  <a:pt x="3228" y="13684"/>
                </a:lnTo>
                <a:cubicBezTo>
                  <a:pt x="3447" y="14669"/>
                  <a:pt x="3941" y="15545"/>
                  <a:pt x="4708" y="16202"/>
                </a:cubicBezTo>
                <a:cubicBezTo>
                  <a:pt x="5474" y="16859"/>
                  <a:pt x="6512" y="17244"/>
                  <a:pt x="7554" y="17244"/>
                </a:cubicBezTo>
                <a:cubicBezTo>
                  <a:pt x="8591" y="17244"/>
                  <a:pt x="9634" y="16859"/>
                  <a:pt x="10400" y="16202"/>
                </a:cubicBezTo>
                <a:cubicBezTo>
                  <a:pt x="11166" y="15545"/>
                  <a:pt x="11657" y="14669"/>
                  <a:pt x="11875" y="13684"/>
                </a:cubicBezTo>
                <a:close/>
                <a:moveTo>
                  <a:pt x="7554" y="1"/>
                </a:moveTo>
                <a:cubicBezTo>
                  <a:pt x="6183" y="1"/>
                  <a:pt x="4760" y="715"/>
                  <a:pt x="3613" y="2028"/>
                </a:cubicBezTo>
                <a:cubicBezTo>
                  <a:pt x="2571" y="3285"/>
                  <a:pt x="1914" y="4817"/>
                  <a:pt x="1914" y="6240"/>
                </a:cubicBezTo>
                <a:cubicBezTo>
                  <a:pt x="1914" y="7720"/>
                  <a:pt x="2133" y="9034"/>
                  <a:pt x="2518" y="10291"/>
                </a:cubicBezTo>
                <a:cubicBezTo>
                  <a:pt x="2899" y="11333"/>
                  <a:pt x="3337" y="12209"/>
                  <a:pt x="3775" y="12975"/>
                </a:cubicBezTo>
                <a:lnTo>
                  <a:pt x="1424" y="13522"/>
                </a:lnTo>
                <a:cubicBezTo>
                  <a:pt x="600" y="13741"/>
                  <a:pt x="1" y="14507"/>
                  <a:pt x="1" y="15326"/>
                </a:cubicBezTo>
                <a:lnTo>
                  <a:pt x="1" y="17244"/>
                </a:lnTo>
                <a:cubicBezTo>
                  <a:pt x="1" y="17791"/>
                  <a:pt x="438" y="18172"/>
                  <a:pt x="929" y="18172"/>
                </a:cubicBezTo>
                <a:lnTo>
                  <a:pt x="14174" y="18172"/>
                </a:lnTo>
                <a:cubicBezTo>
                  <a:pt x="14669" y="18172"/>
                  <a:pt x="15107" y="17791"/>
                  <a:pt x="15107" y="17244"/>
                </a:cubicBezTo>
                <a:lnTo>
                  <a:pt x="15107" y="15326"/>
                </a:lnTo>
                <a:cubicBezTo>
                  <a:pt x="15107" y="14507"/>
                  <a:pt x="14503" y="13741"/>
                  <a:pt x="13684" y="13522"/>
                </a:cubicBezTo>
                <a:lnTo>
                  <a:pt x="11328" y="12975"/>
                </a:lnTo>
                <a:cubicBezTo>
                  <a:pt x="12204" y="11385"/>
                  <a:pt x="13189" y="9415"/>
                  <a:pt x="13189" y="6240"/>
                </a:cubicBezTo>
                <a:cubicBezTo>
                  <a:pt x="13189" y="4817"/>
                  <a:pt x="12532" y="3285"/>
                  <a:pt x="11494" y="2028"/>
                </a:cubicBezTo>
                <a:cubicBezTo>
                  <a:pt x="10343" y="715"/>
                  <a:pt x="8920" y="1"/>
                  <a:pt x="7554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2" name="Google Shape;912;p65"/>
          <p:cNvSpPr/>
          <p:nvPr/>
        </p:nvSpPr>
        <p:spPr>
          <a:xfrm>
            <a:off x="7602548" y="2688638"/>
            <a:ext cx="77976" cy="25349"/>
          </a:xfrm>
          <a:custGeom>
            <a:avLst/>
            <a:gdLst/>
            <a:ahLst/>
            <a:cxnLst/>
            <a:rect l="l" t="t" r="r" b="b"/>
            <a:pathLst>
              <a:path w="1861" h="605" extrusionOk="0">
                <a:moveTo>
                  <a:pt x="328" y="0"/>
                </a:moveTo>
                <a:cubicBezTo>
                  <a:pt x="166" y="0"/>
                  <a:pt x="0" y="110"/>
                  <a:pt x="0" y="276"/>
                </a:cubicBezTo>
                <a:cubicBezTo>
                  <a:pt x="0" y="438"/>
                  <a:pt x="166" y="605"/>
                  <a:pt x="328" y="605"/>
                </a:cubicBezTo>
                <a:lnTo>
                  <a:pt x="1589" y="605"/>
                </a:lnTo>
                <a:cubicBezTo>
                  <a:pt x="1699" y="605"/>
                  <a:pt x="1861" y="438"/>
                  <a:pt x="1861" y="276"/>
                </a:cubicBezTo>
                <a:cubicBezTo>
                  <a:pt x="1861" y="110"/>
                  <a:pt x="1699" y="0"/>
                  <a:pt x="1589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3" name="Google Shape;913;p65"/>
          <p:cNvSpPr/>
          <p:nvPr/>
        </p:nvSpPr>
        <p:spPr>
          <a:xfrm>
            <a:off x="8221735" y="2255272"/>
            <a:ext cx="683431" cy="763628"/>
          </a:xfrm>
          <a:custGeom>
            <a:avLst/>
            <a:gdLst/>
            <a:ahLst/>
            <a:cxnLst/>
            <a:rect l="l" t="t" r="r" b="b"/>
            <a:pathLst>
              <a:path w="16311" h="18225" extrusionOk="0">
                <a:moveTo>
                  <a:pt x="8157" y="601"/>
                </a:moveTo>
                <a:cubicBezTo>
                  <a:pt x="8757" y="601"/>
                  <a:pt x="9305" y="986"/>
                  <a:pt x="9414" y="1586"/>
                </a:cubicBezTo>
                <a:lnTo>
                  <a:pt x="10290" y="5365"/>
                </a:lnTo>
                <a:lnTo>
                  <a:pt x="6021" y="5365"/>
                </a:lnTo>
                <a:lnTo>
                  <a:pt x="6896" y="1586"/>
                </a:lnTo>
                <a:cubicBezTo>
                  <a:pt x="7063" y="986"/>
                  <a:pt x="7553" y="601"/>
                  <a:pt x="8157" y="601"/>
                </a:cubicBezTo>
                <a:close/>
                <a:moveTo>
                  <a:pt x="10399" y="5912"/>
                </a:moveTo>
                <a:lnTo>
                  <a:pt x="10566" y="6621"/>
                </a:lnTo>
                <a:lnTo>
                  <a:pt x="5749" y="6621"/>
                </a:lnTo>
                <a:lnTo>
                  <a:pt x="5911" y="5912"/>
                </a:lnTo>
                <a:close/>
                <a:moveTo>
                  <a:pt x="10728" y="7169"/>
                </a:moveTo>
                <a:lnTo>
                  <a:pt x="11004" y="8482"/>
                </a:lnTo>
                <a:lnTo>
                  <a:pt x="5311" y="8482"/>
                </a:lnTo>
                <a:lnTo>
                  <a:pt x="5640" y="7169"/>
                </a:lnTo>
                <a:close/>
                <a:moveTo>
                  <a:pt x="11166" y="9087"/>
                </a:moveTo>
                <a:lnTo>
                  <a:pt x="11332" y="9743"/>
                </a:lnTo>
                <a:lnTo>
                  <a:pt x="5036" y="9743"/>
                </a:lnTo>
                <a:lnTo>
                  <a:pt x="5202" y="9087"/>
                </a:lnTo>
                <a:close/>
                <a:moveTo>
                  <a:pt x="11441" y="10343"/>
                </a:moveTo>
                <a:lnTo>
                  <a:pt x="12808" y="16364"/>
                </a:lnTo>
                <a:lnTo>
                  <a:pt x="3503" y="16364"/>
                </a:lnTo>
                <a:lnTo>
                  <a:pt x="4873" y="10343"/>
                </a:lnTo>
                <a:close/>
                <a:moveTo>
                  <a:pt x="15382" y="16968"/>
                </a:moveTo>
                <a:cubicBezTo>
                  <a:pt x="15601" y="16968"/>
                  <a:pt x="15763" y="17078"/>
                  <a:pt x="15763" y="17297"/>
                </a:cubicBezTo>
                <a:cubicBezTo>
                  <a:pt x="15763" y="17459"/>
                  <a:pt x="15601" y="17625"/>
                  <a:pt x="15382" y="17625"/>
                </a:cubicBezTo>
                <a:lnTo>
                  <a:pt x="933" y="17625"/>
                </a:lnTo>
                <a:cubicBezTo>
                  <a:pt x="766" y="17625"/>
                  <a:pt x="604" y="17459"/>
                  <a:pt x="604" y="17297"/>
                </a:cubicBezTo>
                <a:cubicBezTo>
                  <a:pt x="604" y="17078"/>
                  <a:pt x="766" y="16968"/>
                  <a:pt x="933" y="16968"/>
                </a:cubicBezTo>
                <a:close/>
                <a:moveTo>
                  <a:pt x="8157" y="1"/>
                </a:moveTo>
                <a:cubicBezTo>
                  <a:pt x="7282" y="1"/>
                  <a:pt x="6515" y="601"/>
                  <a:pt x="6349" y="1477"/>
                </a:cubicBezTo>
                <a:lnTo>
                  <a:pt x="2903" y="16364"/>
                </a:lnTo>
                <a:lnTo>
                  <a:pt x="933" y="16364"/>
                </a:lnTo>
                <a:cubicBezTo>
                  <a:pt x="438" y="16364"/>
                  <a:pt x="0" y="16802"/>
                  <a:pt x="0" y="17297"/>
                </a:cubicBezTo>
                <a:cubicBezTo>
                  <a:pt x="0" y="17787"/>
                  <a:pt x="438" y="18225"/>
                  <a:pt x="933" y="18225"/>
                </a:cubicBezTo>
                <a:lnTo>
                  <a:pt x="15382" y="18225"/>
                </a:lnTo>
                <a:cubicBezTo>
                  <a:pt x="15930" y="18225"/>
                  <a:pt x="16311" y="17787"/>
                  <a:pt x="16311" y="17297"/>
                </a:cubicBezTo>
                <a:cubicBezTo>
                  <a:pt x="16311" y="16802"/>
                  <a:pt x="15930" y="16364"/>
                  <a:pt x="15382" y="16364"/>
                </a:cubicBezTo>
                <a:lnTo>
                  <a:pt x="13412" y="16364"/>
                </a:lnTo>
                <a:lnTo>
                  <a:pt x="10018" y="1477"/>
                </a:lnTo>
                <a:cubicBezTo>
                  <a:pt x="9799" y="601"/>
                  <a:pt x="9033" y="1"/>
                  <a:pt x="8157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9ABD371-4CCD-0BD2-226A-B811CC642755}"/>
              </a:ext>
            </a:extLst>
          </p:cNvPr>
          <p:cNvGrpSpPr/>
          <p:nvPr/>
        </p:nvGrpSpPr>
        <p:grpSpPr>
          <a:xfrm>
            <a:off x="7341096" y="4773338"/>
            <a:ext cx="763795" cy="763628"/>
            <a:chOff x="7341096" y="4773338"/>
            <a:chExt cx="763795" cy="763628"/>
          </a:xfrm>
        </p:grpSpPr>
        <p:sp>
          <p:nvSpPr>
            <p:cNvPr id="914" name="Google Shape;914;p65"/>
            <p:cNvSpPr/>
            <p:nvPr/>
          </p:nvSpPr>
          <p:spPr>
            <a:xfrm>
              <a:off x="7579587" y="5445151"/>
              <a:ext cx="289027" cy="25392"/>
            </a:xfrm>
            <a:custGeom>
              <a:avLst/>
              <a:gdLst/>
              <a:ahLst/>
              <a:cxnLst/>
              <a:rect l="l" t="t" r="r" b="b"/>
              <a:pathLst>
                <a:path w="6898" h="606" extrusionOk="0">
                  <a:moveTo>
                    <a:pt x="277" y="1"/>
                  </a:moveTo>
                  <a:cubicBezTo>
                    <a:pt x="110" y="1"/>
                    <a:pt x="1" y="167"/>
                    <a:pt x="1" y="329"/>
                  </a:cubicBezTo>
                  <a:cubicBezTo>
                    <a:pt x="1" y="496"/>
                    <a:pt x="110" y="605"/>
                    <a:pt x="277" y="605"/>
                  </a:cubicBezTo>
                  <a:lnTo>
                    <a:pt x="6569" y="605"/>
                  </a:lnTo>
                  <a:cubicBezTo>
                    <a:pt x="6735" y="605"/>
                    <a:pt x="6897" y="496"/>
                    <a:pt x="6897" y="329"/>
                  </a:cubicBezTo>
                  <a:cubicBezTo>
                    <a:pt x="6897" y="167"/>
                    <a:pt x="6735" y="1"/>
                    <a:pt x="6569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915;p65"/>
            <p:cNvSpPr/>
            <p:nvPr/>
          </p:nvSpPr>
          <p:spPr>
            <a:xfrm>
              <a:off x="7696653" y="5392524"/>
              <a:ext cx="52668" cy="25181"/>
            </a:xfrm>
            <a:custGeom>
              <a:avLst/>
              <a:gdLst/>
              <a:ahLst/>
              <a:cxnLst/>
              <a:rect l="l" t="t" r="r" b="b"/>
              <a:pathLst>
                <a:path w="1257" h="601" extrusionOk="0">
                  <a:moveTo>
                    <a:pt x="329" y="0"/>
                  </a:moveTo>
                  <a:cubicBezTo>
                    <a:pt x="162" y="0"/>
                    <a:pt x="0" y="162"/>
                    <a:pt x="0" y="329"/>
                  </a:cubicBezTo>
                  <a:cubicBezTo>
                    <a:pt x="0" y="491"/>
                    <a:pt x="162" y="600"/>
                    <a:pt x="329" y="600"/>
                  </a:cubicBezTo>
                  <a:lnTo>
                    <a:pt x="929" y="600"/>
                  </a:lnTo>
                  <a:cubicBezTo>
                    <a:pt x="1095" y="600"/>
                    <a:pt x="1257" y="491"/>
                    <a:pt x="1257" y="329"/>
                  </a:cubicBezTo>
                  <a:cubicBezTo>
                    <a:pt x="1257" y="162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916;p65"/>
            <p:cNvSpPr/>
            <p:nvPr/>
          </p:nvSpPr>
          <p:spPr>
            <a:xfrm>
              <a:off x="7776807" y="5392524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7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7" y="600"/>
                  </a:cubicBezTo>
                  <a:lnTo>
                    <a:pt x="933" y="600"/>
                  </a:lnTo>
                  <a:cubicBezTo>
                    <a:pt x="1095" y="600"/>
                    <a:pt x="1205" y="491"/>
                    <a:pt x="1205" y="329"/>
                  </a:cubicBezTo>
                  <a:cubicBezTo>
                    <a:pt x="1205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917;p65"/>
            <p:cNvSpPr/>
            <p:nvPr/>
          </p:nvSpPr>
          <p:spPr>
            <a:xfrm>
              <a:off x="7854781" y="5392524"/>
              <a:ext cx="52877" cy="25181"/>
            </a:xfrm>
            <a:custGeom>
              <a:avLst/>
              <a:gdLst/>
              <a:ahLst/>
              <a:cxnLst/>
              <a:rect l="l" t="t" r="r" b="b"/>
              <a:pathLst>
                <a:path w="1262" h="601" extrusionOk="0">
                  <a:moveTo>
                    <a:pt x="329" y="0"/>
                  </a:moveTo>
                  <a:cubicBezTo>
                    <a:pt x="167" y="0"/>
                    <a:pt x="1" y="162"/>
                    <a:pt x="1" y="329"/>
                  </a:cubicBezTo>
                  <a:cubicBezTo>
                    <a:pt x="1" y="491"/>
                    <a:pt x="167" y="600"/>
                    <a:pt x="329" y="600"/>
                  </a:cubicBezTo>
                  <a:lnTo>
                    <a:pt x="933" y="600"/>
                  </a:lnTo>
                  <a:cubicBezTo>
                    <a:pt x="1095" y="600"/>
                    <a:pt x="1262" y="491"/>
                    <a:pt x="1262" y="329"/>
                  </a:cubicBezTo>
                  <a:cubicBezTo>
                    <a:pt x="1262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918;p65"/>
            <p:cNvSpPr/>
            <p:nvPr/>
          </p:nvSpPr>
          <p:spPr>
            <a:xfrm>
              <a:off x="7935144" y="5392524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2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2" y="600"/>
                  </a:cubicBezTo>
                  <a:lnTo>
                    <a:pt x="929" y="600"/>
                  </a:lnTo>
                  <a:cubicBezTo>
                    <a:pt x="1095" y="600"/>
                    <a:pt x="1205" y="491"/>
                    <a:pt x="1205" y="329"/>
                  </a:cubicBezTo>
                  <a:cubicBezTo>
                    <a:pt x="1205" y="162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919;p65"/>
            <p:cNvSpPr/>
            <p:nvPr/>
          </p:nvSpPr>
          <p:spPr>
            <a:xfrm>
              <a:off x="7460341" y="5392524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6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6" y="600"/>
                  </a:cubicBezTo>
                  <a:lnTo>
                    <a:pt x="933" y="600"/>
                  </a:lnTo>
                  <a:cubicBezTo>
                    <a:pt x="1095" y="600"/>
                    <a:pt x="1205" y="491"/>
                    <a:pt x="1205" y="329"/>
                  </a:cubicBezTo>
                  <a:cubicBezTo>
                    <a:pt x="1205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920;p65"/>
            <p:cNvSpPr/>
            <p:nvPr/>
          </p:nvSpPr>
          <p:spPr>
            <a:xfrm>
              <a:off x="7538316" y="5392524"/>
              <a:ext cx="52877" cy="25181"/>
            </a:xfrm>
            <a:custGeom>
              <a:avLst/>
              <a:gdLst/>
              <a:ahLst/>
              <a:cxnLst/>
              <a:rect l="l" t="t" r="r" b="b"/>
              <a:pathLst>
                <a:path w="1262" h="601" extrusionOk="0">
                  <a:moveTo>
                    <a:pt x="329" y="0"/>
                  </a:moveTo>
                  <a:cubicBezTo>
                    <a:pt x="167" y="0"/>
                    <a:pt x="1" y="162"/>
                    <a:pt x="1" y="329"/>
                  </a:cubicBezTo>
                  <a:cubicBezTo>
                    <a:pt x="1" y="491"/>
                    <a:pt x="167" y="600"/>
                    <a:pt x="329" y="600"/>
                  </a:cubicBezTo>
                  <a:lnTo>
                    <a:pt x="933" y="600"/>
                  </a:lnTo>
                  <a:cubicBezTo>
                    <a:pt x="1095" y="600"/>
                    <a:pt x="1262" y="491"/>
                    <a:pt x="1262" y="329"/>
                  </a:cubicBezTo>
                  <a:cubicBezTo>
                    <a:pt x="1262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921;p65"/>
            <p:cNvSpPr/>
            <p:nvPr/>
          </p:nvSpPr>
          <p:spPr>
            <a:xfrm>
              <a:off x="7618679" y="5392524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2" y="0"/>
                  </a:moveTo>
                  <a:cubicBezTo>
                    <a:pt x="110" y="0"/>
                    <a:pt x="0" y="162"/>
                    <a:pt x="0" y="329"/>
                  </a:cubicBezTo>
                  <a:cubicBezTo>
                    <a:pt x="0" y="491"/>
                    <a:pt x="110" y="600"/>
                    <a:pt x="272" y="600"/>
                  </a:cubicBezTo>
                  <a:lnTo>
                    <a:pt x="929" y="600"/>
                  </a:lnTo>
                  <a:cubicBezTo>
                    <a:pt x="1095" y="600"/>
                    <a:pt x="1204" y="491"/>
                    <a:pt x="1204" y="329"/>
                  </a:cubicBezTo>
                  <a:cubicBezTo>
                    <a:pt x="1204" y="162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922;p65"/>
            <p:cNvSpPr/>
            <p:nvPr/>
          </p:nvSpPr>
          <p:spPr>
            <a:xfrm>
              <a:off x="7696653" y="5287023"/>
              <a:ext cx="52668" cy="25181"/>
            </a:xfrm>
            <a:custGeom>
              <a:avLst/>
              <a:gdLst/>
              <a:ahLst/>
              <a:cxnLst/>
              <a:rect l="l" t="t" r="r" b="b"/>
              <a:pathLst>
                <a:path w="1257" h="601" extrusionOk="0">
                  <a:moveTo>
                    <a:pt x="329" y="0"/>
                  </a:moveTo>
                  <a:cubicBezTo>
                    <a:pt x="162" y="0"/>
                    <a:pt x="0" y="162"/>
                    <a:pt x="0" y="329"/>
                  </a:cubicBezTo>
                  <a:cubicBezTo>
                    <a:pt x="0" y="491"/>
                    <a:pt x="162" y="600"/>
                    <a:pt x="329" y="600"/>
                  </a:cubicBezTo>
                  <a:lnTo>
                    <a:pt x="929" y="600"/>
                  </a:lnTo>
                  <a:cubicBezTo>
                    <a:pt x="1095" y="600"/>
                    <a:pt x="1257" y="491"/>
                    <a:pt x="1257" y="329"/>
                  </a:cubicBezTo>
                  <a:cubicBezTo>
                    <a:pt x="1257" y="162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923;p65"/>
            <p:cNvSpPr/>
            <p:nvPr/>
          </p:nvSpPr>
          <p:spPr>
            <a:xfrm>
              <a:off x="7776807" y="5287023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7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7" y="600"/>
                  </a:cubicBezTo>
                  <a:lnTo>
                    <a:pt x="933" y="600"/>
                  </a:lnTo>
                  <a:cubicBezTo>
                    <a:pt x="1095" y="600"/>
                    <a:pt x="1205" y="491"/>
                    <a:pt x="1205" y="329"/>
                  </a:cubicBezTo>
                  <a:cubicBezTo>
                    <a:pt x="1205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924;p65"/>
            <p:cNvSpPr/>
            <p:nvPr/>
          </p:nvSpPr>
          <p:spPr>
            <a:xfrm>
              <a:off x="7854781" y="5287023"/>
              <a:ext cx="52877" cy="25181"/>
            </a:xfrm>
            <a:custGeom>
              <a:avLst/>
              <a:gdLst/>
              <a:ahLst/>
              <a:cxnLst/>
              <a:rect l="l" t="t" r="r" b="b"/>
              <a:pathLst>
                <a:path w="1262" h="601" extrusionOk="0">
                  <a:moveTo>
                    <a:pt x="329" y="0"/>
                  </a:moveTo>
                  <a:cubicBezTo>
                    <a:pt x="167" y="0"/>
                    <a:pt x="1" y="162"/>
                    <a:pt x="1" y="329"/>
                  </a:cubicBezTo>
                  <a:cubicBezTo>
                    <a:pt x="1" y="491"/>
                    <a:pt x="167" y="600"/>
                    <a:pt x="329" y="600"/>
                  </a:cubicBezTo>
                  <a:lnTo>
                    <a:pt x="933" y="600"/>
                  </a:lnTo>
                  <a:cubicBezTo>
                    <a:pt x="1095" y="600"/>
                    <a:pt x="1262" y="491"/>
                    <a:pt x="1262" y="329"/>
                  </a:cubicBezTo>
                  <a:cubicBezTo>
                    <a:pt x="1262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925;p65"/>
            <p:cNvSpPr/>
            <p:nvPr/>
          </p:nvSpPr>
          <p:spPr>
            <a:xfrm>
              <a:off x="7935144" y="5287023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2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2" y="600"/>
                  </a:cubicBezTo>
                  <a:lnTo>
                    <a:pt x="929" y="600"/>
                  </a:lnTo>
                  <a:cubicBezTo>
                    <a:pt x="1095" y="600"/>
                    <a:pt x="1205" y="491"/>
                    <a:pt x="1205" y="329"/>
                  </a:cubicBezTo>
                  <a:cubicBezTo>
                    <a:pt x="1205" y="162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926;p65"/>
            <p:cNvSpPr/>
            <p:nvPr/>
          </p:nvSpPr>
          <p:spPr>
            <a:xfrm>
              <a:off x="7460341" y="5287023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6" y="0"/>
                  </a:moveTo>
                  <a:cubicBezTo>
                    <a:pt x="110" y="0"/>
                    <a:pt x="1" y="162"/>
                    <a:pt x="1" y="329"/>
                  </a:cubicBezTo>
                  <a:cubicBezTo>
                    <a:pt x="1" y="491"/>
                    <a:pt x="110" y="600"/>
                    <a:pt x="276" y="600"/>
                  </a:cubicBezTo>
                  <a:lnTo>
                    <a:pt x="933" y="600"/>
                  </a:lnTo>
                  <a:cubicBezTo>
                    <a:pt x="1095" y="600"/>
                    <a:pt x="1205" y="491"/>
                    <a:pt x="1205" y="329"/>
                  </a:cubicBezTo>
                  <a:cubicBezTo>
                    <a:pt x="1205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927;p65"/>
            <p:cNvSpPr/>
            <p:nvPr/>
          </p:nvSpPr>
          <p:spPr>
            <a:xfrm>
              <a:off x="7538316" y="5287023"/>
              <a:ext cx="52877" cy="25181"/>
            </a:xfrm>
            <a:custGeom>
              <a:avLst/>
              <a:gdLst/>
              <a:ahLst/>
              <a:cxnLst/>
              <a:rect l="l" t="t" r="r" b="b"/>
              <a:pathLst>
                <a:path w="1262" h="601" extrusionOk="0">
                  <a:moveTo>
                    <a:pt x="329" y="0"/>
                  </a:moveTo>
                  <a:cubicBezTo>
                    <a:pt x="167" y="0"/>
                    <a:pt x="1" y="162"/>
                    <a:pt x="1" y="329"/>
                  </a:cubicBezTo>
                  <a:cubicBezTo>
                    <a:pt x="1" y="491"/>
                    <a:pt x="167" y="600"/>
                    <a:pt x="329" y="600"/>
                  </a:cubicBezTo>
                  <a:lnTo>
                    <a:pt x="933" y="600"/>
                  </a:lnTo>
                  <a:cubicBezTo>
                    <a:pt x="1095" y="600"/>
                    <a:pt x="1262" y="491"/>
                    <a:pt x="1262" y="329"/>
                  </a:cubicBezTo>
                  <a:cubicBezTo>
                    <a:pt x="1262" y="162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928;p65"/>
            <p:cNvSpPr/>
            <p:nvPr/>
          </p:nvSpPr>
          <p:spPr>
            <a:xfrm>
              <a:off x="7618679" y="5287023"/>
              <a:ext cx="50489" cy="25181"/>
            </a:xfrm>
            <a:custGeom>
              <a:avLst/>
              <a:gdLst/>
              <a:ahLst/>
              <a:cxnLst/>
              <a:rect l="l" t="t" r="r" b="b"/>
              <a:pathLst>
                <a:path w="1205" h="601" extrusionOk="0">
                  <a:moveTo>
                    <a:pt x="272" y="0"/>
                  </a:moveTo>
                  <a:cubicBezTo>
                    <a:pt x="110" y="0"/>
                    <a:pt x="0" y="162"/>
                    <a:pt x="0" y="329"/>
                  </a:cubicBezTo>
                  <a:cubicBezTo>
                    <a:pt x="0" y="491"/>
                    <a:pt x="110" y="600"/>
                    <a:pt x="272" y="600"/>
                  </a:cubicBezTo>
                  <a:lnTo>
                    <a:pt x="929" y="600"/>
                  </a:lnTo>
                  <a:cubicBezTo>
                    <a:pt x="1095" y="600"/>
                    <a:pt x="1204" y="491"/>
                    <a:pt x="1204" y="329"/>
                  </a:cubicBezTo>
                  <a:cubicBezTo>
                    <a:pt x="1204" y="162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929;p65"/>
            <p:cNvSpPr/>
            <p:nvPr/>
          </p:nvSpPr>
          <p:spPr>
            <a:xfrm>
              <a:off x="7737924" y="5339690"/>
              <a:ext cx="50489" cy="25349"/>
            </a:xfrm>
            <a:custGeom>
              <a:avLst/>
              <a:gdLst/>
              <a:ahLst/>
              <a:cxnLst/>
              <a:rect l="l" t="t" r="r" b="b"/>
              <a:pathLst>
                <a:path w="1205" h="605" extrusionOk="0">
                  <a:moveTo>
                    <a:pt x="272" y="0"/>
                  </a:moveTo>
                  <a:cubicBezTo>
                    <a:pt x="110" y="0"/>
                    <a:pt x="0" y="167"/>
                    <a:pt x="0" y="329"/>
                  </a:cubicBezTo>
                  <a:cubicBezTo>
                    <a:pt x="0" y="495"/>
                    <a:pt x="110" y="604"/>
                    <a:pt x="272" y="604"/>
                  </a:cubicBezTo>
                  <a:lnTo>
                    <a:pt x="929" y="604"/>
                  </a:lnTo>
                  <a:cubicBezTo>
                    <a:pt x="1095" y="604"/>
                    <a:pt x="1205" y="495"/>
                    <a:pt x="1205" y="329"/>
                  </a:cubicBezTo>
                  <a:cubicBezTo>
                    <a:pt x="1205" y="167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930;p65"/>
            <p:cNvSpPr/>
            <p:nvPr/>
          </p:nvSpPr>
          <p:spPr>
            <a:xfrm>
              <a:off x="7815899" y="5339690"/>
              <a:ext cx="52711" cy="25349"/>
            </a:xfrm>
            <a:custGeom>
              <a:avLst/>
              <a:gdLst/>
              <a:ahLst/>
              <a:cxnLst/>
              <a:rect l="l" t="t" r="r" b="b"/>
              <a:pathLst>
                <a:path w="1258" h="605" extrusionOk="0">
                  <a:moveTo>
                    <a:pt x="329" y="0"/>
                  </a:moveTo>
                  <a:cubicBezTo>
                    <a:pt x="162" y="0"/>
                    <a:pt x="0" y="167"/>
                    <a:pt x="0" y="329"/>
                  </a:cubicBezTo>
                  <a:cubicBezTo>
                    <a:pt x="0" y="495"/>
                    <a:pt x="162" y="604"/>
                    <a:pt x="329" y="604"/>
                  </a:cubicBezTo>
                  <a:lnTo>
                    <a:pt x="929" y="604"/>
                  </a:lnTo>
                  <a:cubicBezTo>
                    <a:pt x="1095" y="604"/>
                    <a:pt x="1257" y="495"/>
                    <a:pt x="1257" y="329"/>
                  </a:cubicBezTo>
                  <a:cubicBezTo>
                    <a:pt x="1257" y="167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931;p65"/>
            <p:cNvSpPr/>
            <p:nvPr/>
          </p:nvSpPr>
          <p:spPr>
            <a:xfrm>
              <a:off x="7896052" y="5339690"/>
              <a:ext cx="50532" cy="25349"/>
            </a:xfrm>
            <a:custGeom>
              <a:avLst/>
              <a:gdLst/>
              <a:ahLst/>
              <a:cxnLst/>
              <a:rect l="l" t="t" r="r" b="b"/>
              <a:pathLst>
                <a:path w="1206" h="605" extrusionOk="0">
                  <a:moveTo>
                    <a:pt x="277" y="0"/>
                  </a:moveTo>
                  <a:cubicBezTo>
                    <a:pt x="110" y="0"/>
                    <a:pt x="1" y="167"/>
                    <a:pt x="1" y="329"/>
                  </a:cubicBezTo>
                  <a:cubicBezTo>
                    <a:pt x="1" y="495"/>
                    <a:pt x="110" y="604"/>
                    <a:pt x="277" y="604"/>
                  </a:cubicBezTo>
                  <a:lnTo>
                    <a:pt x="934" y="604"/>
                  </a:lnTo>
                  <a:cubicBezTo>
                    <a:pt x="1096" y="604"/>
                    <a:pt x="1205" y="495"/>
                    <a:pt x="1205" y="329"/>
                  </a:cubicBezTo>
                  <a:cubicBezTo>
                    <a:pt x="1205" y="167"/>
                    <a:pt x="1096" y="0"/>
                    <a:pt x="934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932;p65"/>
            <p:cNvSpPr/>
            <p:nvPr/>
          </p:nvSpPr>
          <p:spPr>
            <a:xfrm>
              <a:off x="7499433" y="5339690"/>
              <a:ext cx="52668" cy="25349"/>
            </a:xfrm>
            <a:custGeom>
              <a:avLst/>
              <a:gdLst/>
              <a:ahLst/>
              <a:cxnLst/>
              <a:rect l="l" t="t" r="r" b="b"/>
              <a:pathLst>
                <a:path w="1257" h="605" extrusionOk="0">
                  <a:moveTo>
                    <a:pt x="329" y="0"/>
                  </a:moveTo>
                  <a:cubicBezTo>
                    <a:pt x="162" y="0"/>
                    <a:pt x="0" y="167"/>
                    <a:pt x="0" y="329"/>
                  </a:cubicBezTo>
                  <a:cubicBezTo>
                    <a:pt x="0" y="495"/>
                    <a:pt x="162" y="604"/>
                    <a:pt x="329" y="604"/>
                  </a:cubicBezTo>
                  <a:lnTo>
                    <a:pt x="929" y="604"/>
                  </a:lnTo>
                  <a:cubicBezTo>
                    <a:pt x="1095" y="604"/>
                    <a:pt x="1257" y="495"/>
                    <a:pt x="1257" y="329"/>
                  </a:cubicBezTo>
                  <a:cubicBezTo>
                    <a:pt x="1257" y="167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933;p65"/>
            <p:cNvSpPr/>
            <p:nvPr/>
          </p:nvSpPr>
          <p:spPr>
            <a:xfrm>
              <a:off x="7421459" y="5339690"/>
              <a:ext cx="50489" cy="25349"/>
            </a:xfrm>
            <a:custGeom>
              <a:avLst/>
              <a:gdLst/>
              <a:ahLst/>
              <a:cxnLst/>
              <a:rect l="l" t="t" r="r" b="b"/>
              <a:pathLst>
                <a:path w="1205" h="605" extrusionOk="0">
                  <a:moveTo>
                    <a:pt x="272" y="0"/>
                  </a:moveTo>
                  <a:cubicBezTo>
                    <a:pt x="110" y="0"/>
                    <a:pt x="0" y="167"/>
                    <a:pt x="0" y="329"/>
                  </a:cubicBezTo>
                  <a:cubicBezTo>
                    <a:pt x="0" y="495"/>
                    <a:pt x="110" y="604"/>
                    <a:pt x="272" y="604"/>
                  </a:cubicBezTo>
                  <a:lnTo>
                    <a:pt x="929" y="604"/>
                  </a:lnTo>
                  <a:cubicBezTo>
                    <a:pt x="1095" y="604"/>
                    <a:pt x="1204" y="495"/>
                    <a:pt x="1204" y="329"/>
                  </a:cubicBezTo>
                  <a:cubicBezTo>
                    <a:pt x="1204" y="167"/>
                    <a:pt x="1095" y="0"/>
                    <a:pt x="92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934;p65"/>
            <p:cNvSpPr/>
            <p:nvPr/>
          </p:nvSpPr>
          <p:spPr>
            <a:xfrm>
              <a:off x="7974027" y="5339690"/>
              <a:ext cx="50489" cy="25349"/>
            </a:xfrm>
            <a:custGeom>
              <a:avLst/>
              <a:gdLst/>
              <a:ahLst/>
              <a:cxnLst/>
              <a:rect l="l" t="t" r="r" b="b"/>
              <a:pathLst>
                <a:path w="1205" h="605" extrusionOk="0">
                  <a:moveTo>
                    <a:pt x="329" y="0"/>
                  </a:moveTo>
                  <a:cubicBezTo>
                    <a:pt x="167" y="0"/>
                    <a:pt x="1" y="167"/>
                    <a:pt x="1" y="329"/>
                  </a:cubicBezTo>
                  <a:cubicBezTo>
                    <a:pt x="1" y="495"/>
                    <a:pt x="167" y="604"/>
                    <a:pt x="329" y="604"/>
                  </a:cubicBezTo>
                  <a:lnTo>
                    <a:pt x="933" y="604"/>
                  </a:lnTo>
                  <a:cubicBezTo>
                    <a:pt x="1096" y="604"/>
                    <a:pt x="1205" y="495"/>
                    <a:pt x="1205" y="329"/>
                  </a:cubicBezTo>
                  <a:cubicBezTo>
                    <a:pt x="1205" y="167"/>
                    <a:pt x="1096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935;p65"/>
            <p:cNvSpPr/>
            <p:nvPr/>
          </p:nvSpPr>
          <p:spPr>
            <a:xfrm>
              <a:off x="7896052" y="5445151"/>
              <a:ext cx="50532" cy="25392"/>
            </a:xfrm>
            <a:custGeom>
              <a:avLst/>
              <a:gdLst/>
              <a:ahLst/>
              <a:cxnLst/>
              <a:rect l="l" t="t" r="r" b="b"/>
              <a:pathLst>
                <a:path w="1206" h="606" extrusionOk="0">
                  <a:moveTo>
                    <a:pt x="277" y="1"/>
                  </a:moveTo>
                  <a:cubicBezTo>
                    <a:pt x="110" y="1"/>
                    <a:pt x="1" y="167"/>
                    <a:pt x="1" y="329"/>
                  </a:cubicBezTo>
                  <a:cubicBezTo>
                    <a:pt x="1" y="496"/>
                    <a:pt x="110" y="605"/>
                    <a:pt x="277" y="605"/>
                  </a:cubicBezTo>
                  <a:lnTo>
                    <a:pt x="934" y="605"/>
                  </a:lnTo>
                  <a:cubicBezTo>
                    <a:pt x="1096" y="605"/>
                    <a:pt x="1205" y="496"/>
                    <a:pt x="1205" y="329"/>
                  </a:cubicBezTo>
                  <a:cubicBezTo>
                    <a:pt x="1205" y="167"/>
                    <a:pt x="1096" y="1"/>
                    <a:pt x="934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936;p65"/>
            <p:cNvSpPr/>
            <p:nvPr/>
          </p:nvSpPr>
          <p:spPr>
            <a:xfrm>
              <a:off x="7499433" y="5445151"/>
              <a:ext cx="52668" cy="25392"/>
            </a:xfrm>
            <a:custGeom>
              <a:avLst/>
              <a:gdLst/>
              <a:ahLst/>
              <a:cxnLst/>
              <a:rect l="l" t="t" r="r" b="b"/>
              <a:pathLst>
                <a:path w="1257" h="606" extrusionOk="0">
                  <a:moveTo>
                    <a:pt x="329" y="1"/>
                  </a:moveTo>
                  <a:cubicBezTo>
                    <a:pt x="162" y="1"/>
                    <a:pt x="0" y="167"/>
                    <a:pt x="0" y="329"/>
                  </a:cubicBezTo>
                  <a:cubicBezTo>
                    <a:pt x="0" y="496"/>
                    <a:pt x="162" y="605"/>
                    <a:pt x="329" y="605"/>
                  </a:cubicBezTo>
                  <a:lnTo>
                    <a:pt x="929" y="605"/>
                  </a:lnTo>
                  <a:cubicBezTo>
                    <a:pt x="1095" y="605"/>
                    <a:pt x="1257" y="496"/>
                    <a:pt x="1257" y="329"/>
                  </a:cubicBezTo>
                  <a:cubicBezTo>
                    <a:pt x="1257" y="167"/>
                    <a:pt x="1095" y="1"/>
                    <a:pt x="929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937;p65"/>
            <p:cNvSpPr/>
            <p:nvPr/>
          </p:nvSpPr>
          <p:spPr>
            <a:xfrm>
              <a:off x="7579587" y="5339690"/>
              <a:ext cx="50489" cy="25349"/>
            </a:xfrm>
            <a:custGeom>
              <a:avLst/>
              <a:gdLst/>
              <a:ahLst/>
              <a:cxnLst/>
              <a:rect l="l" t="t" r="r" b="b"/>
              <a:pathLst>
                <a:path w="1205" h="605" extrusionOk="0">
                  <a:moveTo>
                    <a:pt x="277" y="0"/>
                  </a:moveTo>
                  <a:cubicBezTo>
                    <a:pt x="110" y="0"/>
                    <a:pt x="1" y="167"/>
                    <a:pt x="1" y="329"/>
                  </a:cubicBezTo>
                  <a:cubicBezTo>
                    <a:pt x="1" y="495"/>
                    <a:pt x="110" y="604"/>
                    <a:pt x="277" y="604"/>
                  </a:cubicBezTo>
                  <a:lnTo>
                    <a:pt x="933" y="604"/>
                  </a:lnTo>
                  <a:cubicBezTo>
                    <a:pt x="1095" y="604"/>
                    <a:pt x="1205" y="495"/>
                    <a:pt x="1205" y="329"/>
                  </a:cubicBezTo>
                  <a:cubicBezTo>
                    <a:pt x="1205" y="167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938;p65"/>
            <p:cNvSpPr/>
            <p:nvPr/>
          </p:nvSpPr>
          <p:spPr>
            <a:xfrm>
              <a:off x="7657561" y="5339690"/>
              <a:ext cx="52877" cy="25349"/>
            </a:xfrm>
            <a:custGeom>
              <a:avLst/>
              <a:gdLst/>
              <a:ahLst/>
              <a:cxnLst/>
              <a:rect l="l" t="t" r="r" b="b"/>
              <a:pathLst>
                <a:path w="1262" h="605" extrusionOk="0">
                  <a:moveTo>
                    <a:pt x="329" y="0"/>
                  </a:moveTo>
                  <a:cubicBezTo>
                    <a:pt x="167" y="0"/>
                    <a:pt x="1" y="167"/>
                    <a:pt x="1" y="329"/>
                  </a:cubicBezTo>
                  <a:cubicBezTo>
                    <a:pt x="1" y="495"/>
                    <a:pt x="167" y="604"/>
                    <a:pt x="329" y="604"/>
                  </a:cubicBezTo>
                  <a:lnTo>
                    <a:pt x="933" y="604"/>
                  </a:lnTo>
                  <a:cubicBezTo>
                    <a:pt x="1095" y="604"/>
                    <a:pt x="1262" y="495"/>
                    <a:pt x="1262" y="329"/>
                  </a:cubicBezTo>
                  <a:cubicBezTo>
                    <a:pt x="1262" y="167"/>
                    <a:pt x="1095" y="0"/>
                    <a:pt x="933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939;p65"/>
            <p:cNvSpPr/>
            <p:nvPr/>
          </p:nvSpPr>
          <p:spPr>
            <a:xfrm>
              <a:off x="7341096" y="4773338"/>
              <a:ext cx="763795" cy="763628"/>
            </a:xfrm>
            <a:custGeom>
              <a:avLst/>
              <a:gdLst/>
              <a:ahLst/>
              <a:cxnLst/>
              <a:rect l="l" t="t" r="r" b="b"/>
              <a:pathLst>
                <a:path w="18229" h="18225" extrusionOk="0">
                  <a:moveTo>
                    <a:pt x="13522" y="600"/>
                  </a:moveTo>
                  <a:cubicBezTo>
                    <a:pt x="13684" y="600"/>
                    <a:pt x="13850" y="766"/>
                    <a:pt x="13850" y="928"/>
                  </a:cubicBezTo>
                  <a:lnTo>
                    <a:pt x="13850" y="7225"/>
                  </a:lnTo>
                  <a:lnTo>
                    <a:pt x="4379" y="7225"/>
                  </a:lnTo>
                  <a:lnTo>
                    <a:pt x="4379" y="928"/>
                  </a:lnTo>
                  <a:cubicBezTo>
                    <a:pt x="4379" y="766"/>
                    <a:pt x="4545" y="600"/>
                    <a:pt x="4708" y="600"/>
                  </a:cubicBezTo>
                  <a:close/>
                  <a:moveTo>
                    <a:pt x="15764" y="7825"/>
                  </a:moveTo>
                  <a:lnTo>
                    <a:pt x="15764" y="8482"/>
                  </a:lnTo>
                  <a:lnTo>
                    <a:pt x="2518" y="8482"/>
                  </a:lnTo>
                  <a:lnTo>
                    <a:pt x="2518" y="7825"/>
                  </a:lnTo>
                  <a:close/>
                  <a:moveTo>
                    <a:pt x="1590" y="7225"/>
                  </a:moveTo>
                  <a:cubicBezTo>
                    <a:pt x="1752" y="7225"/>
                    <a:pt x="1918" y="7334"/>
                    <a:pt x="1918" y="7553"/>
                  </a:cubicBezTo>
                  <a:lnTo>
                    <a:pt x="1918" y="8810"/>
                  </a:lnTo>
                  <a:cubicBezTo>
                    <a:pt x="1918" y="8976"/>
                    <a:pt x="1752" y="9138"/>
                    <a:pt x="1590" y="9138"/>
                  </a:cubicBezTo>
                  <a:cubicBezTo>
                    <a:pt x="1371" y="9138"/>
                    <a:pt x="1262" y="8976"/>
                    <a:pt x="1262" y="8810"/>
                  </a:cubicBezTo>
                  <a:lnTo>
                    <a:pt x="1262" y="7553"/>
                  </a:lnTo>
                  <a:cubicBezTo>
                    <a:pt x="1262" y="7334"/>
                    <a:pt x="1371" y="7225"/>
                    <a:pt x="1590" y="7225"/>
                  </a:cubicBezTo>
                  <a:close/>
                  <a:moveTo>
                    <a:pt x="16696" y="7225"/>
                  </a:moveTo>
                  <a:cubicBezTo>
                    <a:pt x="16858" y="7225"/>
                    <a:pt x="17025" y="7334"/>
                    <a:pt x="17025" y="7553"/>
                  </a:cubicBezTo>
                  <a:lnTo>
                    <a:pt x="17025" y="8810"/>
                  </a:lnTo>
                  <a:cubicBezTo>
                    <a:pt x="17025" y="8976"/>
                    <a:pt x="16858" y="9138"/>
                    <a:pt x="16696" y="9138"/>
                  </a:cubicBezTo>
                  <a:cubicBezTo>
                    <a:pt x="16477" y="9138"/>
                    <a:pt x="16311" y="8976"/>
                    <a:pt x="16311" y="8810"/>
                  </a:cubicBezTo>
                  <a:lnTo>
                    <a:pt x="16311" y="7553"/>
                  </a:lnTo>
                  <a:cubicBezTo>
                    <a:pt x="16311" y="7334"/>
                    <a:pt x="16477" y="7225"/>
                    <a:pt x="16696" y="7225"/>
                  </a:cubicBezTo>
                  <a:close/>
                  <a:moveTo>
                    <a:pt x="12261" y="9086"/>
                  </a:moveTo>
                  <a:cubicBezTo>
                    <a:pt x="12151" y="9467"/>
                    <a:pt x="11880" y="9795"/>
                    <a:pt x="11385" y="10124"/>
                  </a:cubicBezTo>
                  <a:cubicBezTo>
                    <a:pt x="10785" y="10509"/>
                    <a:pt x="10019" y="10728"/>
                    <a:pt x="9143" y="10728"/>
                  </a:cubicBezTo>
                  <a:cubicBezTo>
                    <a:pt x="8267" y="10728"/>
                    <a:pt x="7444" y="10509"/>
                    <a:pt x="6844" y="10124"/>
                  </a:cubicBezTo>
                  <a:cubicBezTo>
                    <a:pt x="6406" y="9795"/>
                    <a:pt x="6078" y="9467"/>
                    <a:pt x="5969" y="9086"/>
                  </a:cubicBezTo>
                  <a:close/>
                  <a:moveTo>
                    <a:pt x="14778" y="9086"/>
                  </a:moveTo>
                  <a:lnTo>
                    <a:pt x="14778" y="10671"/>
                  </a:lnTo>
                  <a:cubicBezTo>
                    <a:pt x="14778" y="10837"/>
                    <a:pt x="14945" y="10999"/>
                    <a:pt x="15107" y="10999"/>
                  </a:cubicBezTo>
                  <a:lnTo>
                    <a:pt x="16968" y="10999"/>
                  </a:lnTo>
                  <a:cubicBezTo>
                    <a:pt x="17353" y="10999"/>
                    <a:pt x="17625" y="11275"/>
                    <a:pt x="17625" y="11604"/>
                  </a:cubicBezTo>
                  <a:lnTo>
                    <a:pt x="17625" y="16968"/>
                  </a:lnTo>
                  <a:cubicBezTo>
                    <a:pt x="17625" y="17348"/>
                    <a:pt x="17353" y="17624"/>
                    <a:pt x="16968" y="17624"/>
                  </a:cubicBezTo>
                  <a:lnTo>
                    <a:pt x="1262" y="17624"/>
                  </a:lnTo>
                  <a:cubicBezTo>
                    <a:pt x="876" y="17624"/>
                    <a:pt x="605" y="17348"/>
                    <a:pt x="605" y="16968"/>
                  </a:cubicBezTo>
                  <a:lnTo>
                    <a:pt x="605" y="11604"/>
                  </a:lnTo>
                  <a:cubicBezTo>
                    <a:pt x="605" y="11275"/>
                    <a:pt x="876" y="10999"/>
                    <a:pt x="1262" y="10999"/>
                  </a:cubicBezTo>
                  <a:lnTo>
                    <a:pt x="3122" y="10999"/>
                  </a:lnTo>
                  <a:cubicBezTo>
                    <a:pt x="3284" y="10999"/>
                    <a:pt x="3451" y="10837"/>
                    <a:pt x="3451" y="10671"/>
                  </a:cubicBezTo>
                  <a:lnTo>
                    <a:pt x="3451" y="9086"/>
                  </a:lnTo>
                  <a:lnTo>
                    <a:pt x="5364" y="9086"/>
                  </a:lnTo>
                  <a:cubicBezTo>
                    <a:pt x="5474" y="9686"/>
                    <a:pt x="5859" y="10181"/>
                    <a:pt x="6516" y="10618"/>
                  </a:cubicBezTo>
                  <a:cubicBezTo>
                    <a:pt x="7225" y="11056"/>
                    <a:pt x="8158" y="11275"/>
                    <a:pt x="9143" y="11275"/>
                  </a:cubicBezTo>
                  <a:cubicBezTo>
                    <a:pt x="10128" y="11275"/>
                    <a:pt x="11004" y="11056"/>
                    <a:pt x="11713" y="10618"/>
                  </a:cubicBezTo>
                  <a:cubicBezTo>
                    <a:pt x="12370" y="10181"/>
                    <a:pt x="12755" y="9686"/>
                    <a:pt x="12865" y="9086"/>
                  </a:cubicBezTo>
                  <a:close/>
                  <a:moveTo>
                    <a:pt x="4708" y="0"/>
                  </a:moveTo>
                  <a:cubicBezTo>
                    <a:pt x="4217" y="0"/>
                    <a:pt x="3779" y="438"/>
                    <a:pt x="3779" y="928"/>
                  </a:cubicBezTo>
                  <a:lnTo>
                    <a:pt x="3779" y="7225"/>
                  </a:lnTo>
                  <a:lnTo>
                    <a:pt x="2466" y="7225"/>
                  </a:lnTo>
                  <a:cubicBezTo>
                    <a:pt x="2299" y="6897"/>
                    <a:pt x="1971" y="6621"/>
                    <a:pt x="1590" y="6621"/>
                  </a:cubicBezTo>
                  <a:cubicBezTo>
                    <a:pt x="1043" y="6621"/>
                    <a:pt x="657" y="7006"/>
                    <a:pt x="657" y="7553"/>
                  </a:cubicBezTo>
                  <a:lnTo>
                    <a:pt x="657" y="8810"/>
                  </a:lnTo>
                  <a:cubicBezTo>
                    <a:pt x="657" y="9305"/>
                    <a:pt x="1043" y="9743"/>
                    <a:pt x="1590" y="9743"/>
                  </a:cubicBezTo>
                  <a:cubicBezTo>
                    <a:pt x="1971" y="9743"/>
                    <a:pt x="2299" y="9467"/>
                    <a:pt x="2466" y="9086"/>
                  </a:cubicBezTo>
                  <a:lnTo>
                    <a:pt x="2847" y="9086"/>
                  </a:lnTo>
                  <a:lnTo>
                    <a:pt x="2847" y="10400"/>
                  </a:lnTo>
                  <a:lnTo>
                    <a:pt x="1262" y="10400"/>
                  </a:lnTo>
                  <a:cubicBezTo>
                    <a:pt x="548" y="10400"/>
                    <a:pt x="0" y="10947"/>
                    <a:pt x="0" y="11604"/>
                  </a:cubicBezTo>
                  <a:lnTo>
                    <a:pt x="0" y="16968"/>
                  </a:lnTo>
                  <a:cubicBezTo>
                    <a:pt x="0" y="17677"/>
                    <a:pt x="548" y="18224"/>
                    <a:pt x="1262" y="18224"/>
                  </a:cubicBezTo>
                  <a:lnTo>
                    <a:pt x="16968" y="18224"/>
                  </a:lnTo>
                  <a:cubicBezTo>
                    <a:pt x="17681" y="18224"/>
                    <a:pt x="18229" y="17677"/>
                    <a:pt x="18229" y="16968"/>
                  </a:cubicBezTo>
                  <a:lnTo>
                    <a:pt x="18229" y="11604"/>
                  </a:lnTo>
                  <a:cubicBezTo>
                    <a:pt x="18229" y="10947"/>
                    <a:pt x="17681" y="10400"/>
                    <a:pt x="16968" y="10400"/>
                  </a:cubicBezTo>
                  <a:lnTo>
                    <a:pt x="15383" y="10400"/>
                  </a:lnTo>
                  <a:lnTo>
                    <a:pt x="15383" y="9086"/>
                  </a:lnTo>
                  <a:lnTo>
                    <a:pt x="15821" y="9086"/>
                  </a:lnTo>
                  <a:cubicBezTo>
                    <a:pt x="15930" y="9467"/>
                    <a:pt x="16258" y="9743"/>
                    <a:pt x="16696" y="9743"/>
                  </a:cubicBezTo>
                  <a:cubicBezTo>
                    <a:pt x="17187" y="9743"/>
                    <a:pt x="17572" y="9305"/>
                    <a:pt x="17572" y="8810"/>
                  </a:cubicBezTo>
                  <a:lnTo>
                    <a:pt x="17572" y="7553"/>
                  </a:lnTo>
                  <a:cubicBezTo>
                    <a:pt x="17572" y="7006"/>
                    <a:pt x="17187" y="6621"/>
                    <a:pt x="16696" y="6621"/>
                  </a:cubicBezTo>
                  <a:cubicBezTo>
                    <a:pt x="16258" y="6621"/>
                    <a:pt x="15930" y="6897"/>
                    <a:pt x="15821" y="7225"/>
                  </a:cubicBezTo>
                  <a:lnTo>
                    <a:pt x="14450" y="7225"/>
                  </a:lnTo>
                  <a:lnTo>
                    <a:pt x="14450" y="928"/>
                  </a:lnTo>
                  <a:cubicBezTo>
                    <a:pt x="14450" y="438"/>
                    <a:pt x="14012" y="0"/>
                    <a:pt x="13522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940;p65"/>
            <p:cNvSpPr/>
            <p:nvPr/>
          </p:nvSpPr>
          <p:spPr>
            <a:xfrm>
              <a:off x="7579587" y="5011828"/>
              <a:ext cx="289027" cy="22961"/>
            </a:xfrm>
            <a:custGeom>
              <a:avLst/>
              <a:gdLst/>
              <a:ahLst/>
              <a:cxnLst/>
              <a:rect l="l" t="t" r="r" b="b"/>
              <a:pathLst>
                <a:path w="6898" h="548" extrusionOk="0">
                  <a:moveTo>
                    <a:pt x="277" y="0"/>
                  </a:moveTo>
                  <a:cubicBezTo>
                    <a:pt x="110" y="0"/>
                    <a:pt x="1" y="110"/>
                    <a:pt x="1" y="272"/>
                  </a:cubicBezTo>
                  <a:cubicBezTo>
                    <a:pt x="1" y="438"/>
                    <a:pt x="110" y="548"/>
                    <a:pt x="277" y="548"/>
                  </a:cubicBezTo>
                  <a:lnTo>
                    <a:pt x="6569" y="548"/>
                  </a:lnTo>
                  <a:cubicBezTo>
                    <a:pt x="6735" y="548"/>
                    <a:pt x="6897" y="438"/>
                    <a:pt x="6897" y="272"/>
                  </a:cubicBezTo>
                  <a:cubicBezTo>
                    <a:pt x="6897" y="110"/>
                    <a:pt x="6735" y="0"/>
                    <a:pt x="6569" y="0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941;p65"/>
            <p:cNvSpPr/>
            <p:nvPr/>
          </p:nvSpPr>
          <p:spPr>
            <a:xfrm>
              <a:off x="7579587" y="4945208"/>
              <a:ext cx="289027" cy="25392"/>
            </a:xfrm>
            <a:custGeom>
              <a:avLst/>
              <a:gdLst/>
              <a:ahLst/>
              <a:cxnLst/>
              <a:rect l="l" t="t" r="r" b="b"/>
              <a:pathLst>
                <a:path w="6898" h="606" extrusionOk="0">
                  <a:moveTo>
                    <a:pt x="277" y="1"/>
                  </a:moveTo>
                  <a:cubicBezTo>
                    <a:pt x="110" y="1"/>
                    <a:pt x="1" y="110"/>
                    <a:pt x="1" y="277"/>
                  </a:cubicBezTo>
                  <a:cubicBezTo>
                    <a:pt x="1" y="439"/>
                    <a:pt x="110" y="605"/>
                    <a:pt x="277" y="605"/>
                  </a:cubicBezTo>
                  <a:lnTo>
                    <a:pt x="6569" y="605"/>
                  </a:lnTo>
                  <a:cubicBezTo>
                    <a:pt x="6735" y="605"/>
                    <a:pt x="6897" y="439"/>
                    <a:pt x="6897" y="277"/>
                  </a:cubicBezTo>
                  <a:cubicBezTo>
                    <a:pt x="6897" y="110"/>
                    <a:pt x="6735" y="1"/>
                    <a:pt x="6569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942;p65"/>
            <p:cNvSpPr/>
            <p:nvPr/>
          </p:nvSpPr>
          <p:spPr>
            <a:xfrm>
              <a:off x="7579587" y="4878798"/>
              <a:ext cx="289027" cy="25181"/>
            </a:xfrm>
            <a:custGeom>
              <a:avLst/>
              <a:gdLst/>
              <a:ahLst/>
              <a:cxnLst/>
              <a:rect l="l" t="t" r="r" b="b"/>
              <a:pathLst>
                <a:path w="6898" h="601" extrusionOk="0">
                  <a:moveTo>
                    <a:pt x="277" y="1"/>
                  </a:moveTo>
                  <a:cubicBezTo>
                    <a:pt x="110" y="1"/>
                    <a:pt x="1" y="163"/>
                    <a:pt x="1" y="272"/>
                  </a:cubicBezTo>
                  <a:cubicBezTo>
                    <a:pt x="1" y="439"/>
                    <a:pt x="110" y="601"/>
                    <a:pt x="277" y="601"/>
                  </a:cubicBezTo>
                  <a:lnTo>
                    <a:pt x="6569" y="601"/>
                  </a:lnTo>
                  <a:cubicBezTo>
                    <a:pt x="6735" y="601"/>
                    <a:pt x="6897" y="439"/>
                    <a:pt x="6897" y="272"/>
                  </a:cubicBezTo>
                  <a:cubicBezTo>
                    <a:pt x="6897" y="163"/>
                    <a:pt x="6735" y="1"/>
                    <a:pt x="6569" y="1"/>
                  </a:cubicBezTo>
                  <a:close/>
                </a:path>
              </a:pathLst>
            </a:custGeom>
            <a:solidFill>
              <a:srgbClr val="2A2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43" name="Google Shape;943;p65"/>
          <p:cNvSpPr/>
          <p:nvPr/>
        </p:nvSpPr>
        <p:spPr>
          <a:xfrm>
            <a:off x="8620743" y="4784692"/>
            <a:ext cx="419837" cy="763837"/>
          </a:xfrm>
          <a:custGeom>
            <a:avLst/>
            <a:gdLst/>
            <a:ahLst/>
            <a:cxnLst/>
            <a:rect l="l" t="t" r="r" b="b"/>
            <a:pathLst>
              <a:path w="10020" h="18230" extrusionOk="0">
                <a:moveTo>
                  <a:pt x="5036" y="605"/>
                </a:moveTo>
                <a:cubicBezTo>
                  <a:pt x="5802" y="605"/>
                  <a:pt x="6459" y="1152"/>
                  <a:pt x="6569" y="1919"/>
                </a:cubicBezTo>
                <a:cubicBezTo>
                  <a:pt x="6453" y="1941"/>
                  <a:pt x="6081" y="1984"/>
                  <a:pt x="5611" y="1984"/>
                </a:cubicBezTo>
                <a:cubicBezTo>
                  <a:pt x="4973" y="1984"/>
                  <a:pt x="4158" y="1905"/>
                  <a:pt x="3560" y="1590"/>
                </a:cubicBezTo>
                <a:cubicBezTo>
                  <a:pt x="3779" y="1043"/>
                  <a:pt x="4379" y="605"/>
                  <a:pt x="5036" y="605"/>
                </a:cubicBezTo>
                <a:close/>
                <a:moveTo>
                  <a:pt x="3779" y="2356"/>
                </a:moveTo>
                <a:cubicBezTo>
                  <a:pt x="4327" y="2518"/>
                  <a:pt x="4984" y="2575"/>
                  <a:pt x="5531" y="2575"/>
                </a:cubicBezTo>
                <a:cubicBezTo>
                  <a:pt x="5802" y="2575"/>
                  <a:pt x="6078" y="2575"/>
                  <a:pt x="6297" y="2518"/>
                </a:cubicBezTo>
                <a:lnTo>
                  <a:pt x="6297" y="2518"/>
                </a:lnTo>
                <a:cubicBezTo>
                  <a:pt x="6297" y="3394"/>
                  <a:pt x="5750" y="4108"/>
                  <a:pt x="5036" y="4108"/>
                </a:cubicBezTo>
                <a:cubicBezTo>
                  <a:pt x="4327" y="4108"/>
                  <a:pt x="3779" y="3394"/>
                  <a:pt x="3779" y="2518"/>
                </a:cubicBezTo>
                <a:lnTo>
                  <a:pt x="3779" y="2356"/>
                </a:lnTo>
                <a:close/>
                <a:moveTo>
                  <a:pt x="3394" y="3561"/>
                </a:moveTo>
                <a:cubicBezTo>
                  <a:pt x="3504" y="3779"/>
                  <a:pt x="3613" y="3998"/>
                  <a:pt x="3779" y="4160"/>
                </a:cubicBezTo>
                <a:lnTo>
                  <a:pt x="3779" y="4270"/>
                </a:lnTo>
                <a:cubicBezTo>
                  <a:pt x="3779" y="4436"/>
                  <a:pt x="3723" y="4546"/>
                  <a:pt x="3560" y="4598"/>
                </a:cubicBezTo>
                <a:lnTo>
                  <a:pt x="3232" y="4708"/>
                </a:lnTo>
                <a:cubicBezTo>
                  <a:pt x="3285" y="4436"/>
                  <a:pt x="3342" y="4051"/>
                  <a:pt x="3394" y="3561"/>
                </a:cubicBezTo>
                <a:close/>
                <a:moveTo>
                  <a:pt x="6678" y="3561"/>
                </a:moveTo>
                <a:cubicBezTo>
                  <a:pt x="6735" y="4051"/>
                  <a:pt x="6788" y="4436"/>
                  <a:pt x="6844" y="4708"/>
                </a:cubicBezTo>
                <a:lnTo>
                  <a:pt x="6516" y="4598"/>
                </a:lnTo>
                <a:cubicBezTo>
                  <a:pt x="6350" y="4546"/>
                  <a:pt x="6240" y="4436"/>
                  <a:pt x="6240" y="4270"/>
                </a:cubicBezTo>
                <a:lnTo>
                  <a:pt x="6240" y="4160"/>
                </a:lnTo>
                <a:cubicBezTo>
                  <a:pt x="6459" y="3998"/>
                  <a:pt x="6569" y="3779"/>
                  <a:pt x="6678" y="3561"/>
                </a:cubicBezTo>
                <a:close/>
                <a:moveTo>
                  <a:pt x="5750" y="4546"/>
                </a:moveTo>
                <a:cubicBezTo>
                  <a:pt x="5802" y="4765"/>
                  <a:pt x="5912" y="4927"/>
                  <a:pt x="6131" y="5036"/>
                </a:cubicBezTo>
                <a:cubicBezTo>
                  <a:pt x="5912" y="5365"/>
                  <a:pt x="5421" y="5859"/>
                  <a:pt x="5036" y="6240"/>
                </a:cubicBezTo>
                <a:cubicBezTo>
                  <a:pt x="4655" y="5859"/>
                  <a:pt x="4160" y="5365"/>
                  <a:pt x="3941" y="5036"/>
                </a:cubicBezTo>
                <a:cubicBezTo>
                  <a:pt x="4108" y="4927"/>
                  <a:pt x="4270" y="4765"/>
                  <a:pt x="4327" y="4546"/>
                </a:cubicBezTo>
                <a:cubicBezTo>
                  <a:pt x="4546" y="4655"/>
                  <a:pt x="4765" y="4708"/>
                  <a:pt x="5036" y="4708"/>
                </a:cubicBezTo>
                <a:cubicBezTo>
                  <a:pt x="5255" y="4708"/>
                  <a:pt x="5531" y="4655"/>
                  <a:pt x="5750" y="4546"/>
                </a:cubicBezTo>
                <a:close/>
                <a:moveTo>
                  <a:pt x="6678" y="5255"/>
                </a:moveTo>
                <a:lnTo>
                  <a:pt x="7116" y="5421"/>
                </a:lnTo>
                <a:cubicBezTo>
                  <a:pt x="7392" y="5531"/>
                  <a:pt x="7554" y="5750"/>
                  <a:pt x="7554" y="6021"/>
                </a:cubicBezTo>
                <a:lnTo>
                  <a:pt x="7554" y="7282"/>
                </a:lnTo>
                <a:lnTo>
                  <a:pt x="6897" y="7282"/>
                </a:lnTo>
                <a:lnTo>
                  <a:pt x="6897" y="6954"/>
                </a:lnTo>
                <a:cubicBezTo>
                  <a:pt x="6897" y="6788"/>
                  <a:pt x="6788" y="6626"/>
                  <a:pt x="6626" y="6626"/>
                </a:cubicBezTo>
                <a:cubicBezTo>
                  <a:pt x="6459" y="6626"/>
                  <a:pt x="6297" y="6788"/>
                  <a:pt x="6297" y="6954"/>
                </a:cubicBezTo>
                <a:lnTo>
                  <a:pt x="6297" y="7282"/>
                </a:lnTo>
                <a:lnTo>
                  <a:pt x="3779" y="7282"/>
                </a:lnTo>
                <a:lnTo>
                  <a:pt x="3779" y="6954"/>
                </a:lnTo>
                <a:cubicBezTo>
                  <a:pt x="3779" y="6788"/>
                  <a:pt x="3613" y="6626"/>
                  <a:pt x="3451" y="6626"/>
                </a:cubicBezTo>
                <a:cubicBezTo>
                  <a:pt x="3285" y="6626"/>
                  <a:pt x="3175" y="6788"/>
                  <a:pt x="3175" y="6954"/>
                </a:cubicBezTo>
                <a:lnTo>
                  <a:pt x="3175" y="7282"/>
                </a:lnTo>
                <a:lnTo>
                  <a:pt x="2518" y="7282"/>
                </a:lnTo>
                <a:lnTo>
                  <a:pt x="2518" y="6021"/>
                </a:lnTo>
                <a:cubicBezTo>
                  <a:pt x="2518" y="5750"/>
                  <a:pt x="2685" y="5531"/>
                  <a:pt x="2956" y="5421"/>
                </a:cubicBezTo>
                <a:lnTo>
                  <a:pt x="3394" y="5255"/>
                </a:lnTo>
                <a:cubicBezTo>
                  <a:pt x="3723" y="5859"/>
                  <a:pt x="4708" y="6735"/>
                  <a:pt x="4817" y="6845"/>
                </a:cubicBezTo>
                <a:cubicBezTo>
                  <a:pt x="4874" y="6897"/>
                  <a:pt x="4984" y="6897"/>
                  <a:pt x="5036" y="6897"/>
                </a:cubicBezTo>
                <a:cubicBezTo>
                  <a:pt x="5093" y="6897"/>
                  <a:pt x="5146" y="6897"/>
                  <a:pt x="5202" y="6845"/>
                </a:cubicBezTo>
                <a:cubicBezTo>
                  <a:pt x="5365" y="6735"/>
                  <a:pt x="6350" y="5859"/>
                  <a:pt x="6678" y="5255"/>
                </a:cubicBezTo>
                <a:close/>
                <a:moveTo>
                  <a:pt x="9143" y="7830"/>
                </a:moveTo>
                <a:cubicBezTo>
                  <a:pt x="9305" y="7830"/>
                  <a:pt x="9472" y="7992"/>
                  <a:pt x="9472" y="8211"/>
                </a:cubicBezTo>
                <a:cubicBezTo>
                  <a:pt x="9472" y="8377"/>
                  <a:pt x="9305" y="8539"/>
                  <a:pt x="9143" y="8539"/>
                </a:cubicBezTo>
                <a:lnTo>
                  <a:pt x="933" y="8539"/>
                </a:lnTo>
                <a:cubicBezTo>
                  <a:pt x="767" y="8539"/>
                  <a:pt x="605" y="8377"/>
                  <a:pt x="605" y="8211"/>
                </a:cubicBezTo>
                <a:cubicBezTo>
                  <a:pt x="605" y="7992"/>
                  <a:pt x="767" y="7830"/>
                  <a:pt x="933" y="7830"/>
                </a:cubicBezTo>
                <a:close/>
                <a:moveTo>
                  <a:pt x="8815" y="9086"/>
                </a:moveTo>
                <a:lnTo>
                  <a:pt x="8815" y="16368"/>
                </a:lnTo>
                <a:lnTo>
                  <a:pt x="1262" y="16368"/>
                </a:lnTo>
                <a:lnTo>
                  <a:pt x="1262" y="9086"/>
                </a:lnTo>
                <a:close/>
                <a:moveTo>
                  <a:pt x="9143" y="16968"/>
                </a:moveTo>
                <a:cubicBezTo>
                  <a:pt x="9305" y="16968"/>
                  <a:pt x="9472" y="17134"/>
                  <a:pt x="9472" y="17296"/>
                </a:cubicBezTo>
                <a:cubicBezTo>
                  <a:pt x="9472" y="17515"/>
                  <a:pt x="9305" y="17625"/>
                  <a:pt x="9143" y="17625"/>
                </a:cubicBezTo>
                <a:lnTo>
                  <a:pt x="933" y="17625"/>
                </a:lnTo>
                <a:cubicBezTo>
                  <a:pt x="767" y="17625"/>
                  <a:pt x="605" y="17515"/>
                  <a:pt x="605" y="17296"/>
                </a:cubicBezTo>
                <a:cubicBezTo>
                  <a:pt x="605" y="17134"/>
                  <a:pt x="767" y="16968"/>
                  <a:pt x="933" y="16968"/>
                </a:cubicBezTo>
                <a:close/>
                <a:moveTo>
                  <a:pt x="5036" y="1"/>
                </a:moveTo>
                <a:cubicBezTo>
                  <a:pt x="3832" y="1"/>
                  <a:pt x="2847" y="986"/>
                  <a:pt x="2847" y="2190"/>
                </a:cubicBezTo>
                <a:cubicBezTo>
                  <a:pt x="2847" y="3889"/>
                  <a:pt x="2575" y="4874"/>
                  <a:pt x="2518" y="4927"/>
                </a:cubicBezTo>
                <a:cubicBezTo>
                  <a:pt x="2137" y="5146"/>
                  <a:pt x="1918" y="5583"/>
                  <a:pt x="1918" y="6021"/>
                </a:cubicBezTo>
                <a:lnTo>
                  <a:pt x="1918" y="7282"/>
                </a:lnTo>
                <a:lnTo>
                  <a:pt x="933" y="7282"/>
                </a:lnTo>
                <a:cubicBezTo>
                  <a:pt x="439" y="7282"/>
                  <a:pt x="1" y="7663"/>
                  <a:pt x="1" y="8211"/>
                </a:cubicBezTo>
                <a:cubicBezTo>
                  <a:pt x="1" y="8596"/>
                  <a:pt x="276" y="8924"/>
                  <a:pt x="657" y="9086"/>
                </a:cubicBezTo>
                <a:lnTo>
                  <a:pt x="657" y="16421"/>
                </a:lnTo>
                <a:cubicBezTo>
                  <a:pt x="276" y="16587"/>
                  <a:pt x="1" y="16915"/>
                  <a:pt x="1" y="17296"/>
                </a:cubicBezTo>
                <a:cubicBezTo>
                  <a:pt x="1" y="17844"/>
                  <a:pt x="439" y="18229"/>
                  <a:pt x="933" y="18229"/>
                </a:cubicBezTo>
                <a:lnTo>
                  <a:pt x="9143" y="18229"/>
                </a:lnTo>
                <a:cubicBezTo>
                  <a:pt x="9634" y="18229"/>
                  <a:pt x="10019" y="17844"/>
                  <a:pt x="10019" y="17296"/>
                </a:cubicBezTo>
                <a:cubicBezTo>
                  <a:pt x="10019" y="16915"/>
                  <a:pt x="9800" y="16587"/>
                  <a:pt x="9415" y="16421"/>
                </a:cubicBezTo>
                <a:lnTo>
                  <a:pt x="9415" y="9086"/>
                </a:lnTo>
                <a:cubicBezTo>
                  <a:pt x="9800" y="8924"/>
                  <a:pt x="10019" y="8596"/>
                  <a:pt x="10019" y="8211"/>
                </a:cubicBezTo>
                <a:cubicBezTo>
                  <a:pt x="10019" y="7773"/>
                  <a:pt x="9800" y="7444"/>
                  <a:pt x="9415" y="7335"/>
                </a:cubicBezTo>
                <a:lnTo>
                  <a:pt x="9415" y="4984"/>
                </a:lnTo>
                <a:cubicBezTo>
                  <a:pt x="9415" y="4765"/>
                  <a:pt x="9305" y="4489"/>
                  <a:pt x="9143" y="4327"/>
                </a:cubicBezTo>
                <a:lnTo>
                  <a:pt x="8705" y="3889"/>
                </a:lnTo>
                <a:cubicBezTo>
                  <a:pt x="8651" y="3834"/>
                  <a:pt x="8569" y="3807"/>
                  <a:pt x="8486" y="3807"/>
                </a:cubicBezTo>
                <a:cubicBezTo>
                  <a:pt x="8404" y="3807"/>
                  <a:pt x="8322" y="3834"/>
                  <a:pt x="8268" y="3889"/>
                </a:cubicBezTo>
                <a:cubicBezTo>
                  <a:pt x="8158" y="3998"/>
                  <a:pt x="8158" y="4217"/>
                  <a:pt x="8268" y="4327"/>
                </a:cubicBezTo>
                <a:lnTo>
                  <a:pt x="8705" y="4765"/>
                </a:lnTo>
                <a:cubicBezTo>
                  <a:pt x="8815" y="4817"/>
                  <a:pt x="8815" y="4874"/>
                  <a:pt x="8815" y="4984"/>
                </a:cubicBezTo>
                <a:lnTo>
                  <a:pt x="8815" y="7282"/>
                </a:lnTo>
                <a:lnTo>
                  <a:pt x="8158" y="7282"/>
                </a:lnTo>
                <a:lnTo>
                  <a:pt x="8158" y="6021"/>
                </a:lnTo>
                <a:cubicBezTo>
                  <a:pt x="8158" y="5583"/>
                  <a:pt x="7882" y="5146"/>
                  <a:pt x="7501" y="4927"/>
                </a:cubicBezTo>
                <a:cubicBezTo>
                  <a:pt x="7501" y="4874"/>
                  <a:pt x="7225" y="3889"/>
                  <a:pt x="7225" y="2190"/>
                </a:cubicBezTo>
                <a:cubicBezTo>
                  <a:pt x="7225" y="986"/>
                  <a:pt x="6240" y="1"/>
                  <a:pt x="503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4" name="Google Shape;944;p65"/>
          <p:cNvSpPr/>
          <p:nvPr/>
        </p:nvSpPr>
        <p:spPr>
          <a:xfrm>
            <a:off x="8701105" y="5195304"/>
            <a:ext cx="261497" cy="247713"/>
          </a:xfrm>
          <a:custGeom>
            <a:avLst/>
            <a:gdLst/>
            <a:ahLst/>
            <a:cxnLst/>
            <a:rect l="l" t="t" r="r" b="b"/>
            <a:pathLst>
              <a:path w="6241" h="5912" extrusionOk="0">
                <a:moveTo>
                  <a:pt x="5636" y="547"/>
                </a:moveTo>
                <a:lnTo>
                  <a:pt x="5636" y="5307"/>
                </a:lnTo>
                <a:lnTo>
                  <a:pt x="600" y="5307"/>
                </a:lnTo>
                <a:lnTo>
                  <a:pt x="600" y="547"/>
                </a:lnTo>
                <a:close/>
                <a:moveTo>
                  <a:pt x="329" y="0"/>
                </a:moveTo>
                <a:cubicBezTo>
                  <a:pt x="110" y="0"/>
                  <a:pt x="0" y="110"/>
                  <a:pt x="0" y="329"/>
                </a:cubicBezTo>
                <a:lnTo>
                  <a:pt x="0" y="5583"/>
                </a:lnTo>
                <a:cubicBezTo>
                  <a:pt x="0" y="5745"/>
                  <a:pt x="110" y="5911"/>
                  <a:pt x="329" y="5911"/>
                </a:cubicBezTo>
                <a:lnTo>
                  <a:pt x="5912" y="5911"/>
                </a:lnTo>
                <a:cubicBezTo>
                  <a:pt x="6074" y="5911"/>
                  <a:pt x="6240" y="5745"/>
                  <a:pt x="6240" y="5583"/>
                </a:cubicBezTo>
                <a:lnTo>
                  <a:pt x="6240" y="329"/>
                </a:lnTo>
                <a:cubicBezTo>
                  <a:pt x="6240" y="110"/>
                  <a:pt x="6074" y="0"/>
                  <a:pt x="5912" y="0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5" name="Google Shape;945;p65"/>
          <p:cNvSpPr/>
          <p:nvPr/>
        </p:nvSpPr>
        <p:spPr>
          <a:xfrm>
            <a:off x="9627583" y="4810334"/>
            <a:ext cx="392100" cy="763292"/>
          </a:xfrm>
          <a:custGeom>
            <a:avLst/>
            <a:gdLst/>
            <a:ahLst/>
            <a:cxnLst/>
            <a:rect l="l" t="t" r="r" b="b"/>
            <a:pathLst>
              <a:path w="9358" h="18217" extrusionOk="0">
                <a:moveTo>
                  <a:pt x="8649" y="593"/>
                </a:moveTo>
                <a:cubicBezTo>
                  <a:pt x="8701" y="759"/>
                  <a:pt x="8811" y="1469"/>
                  <a:pt x="7935" y="4262"/>
                </a:cubicBezTo>
                <a:cubicBezTo>
                  <a:pt x="7444" y="5738"/>
                  <a:pt x="6950" y="7161"/>
                  <a:pt x="6788" y="7546"/>
                </a:cubicBezTo>
                <a:lnTo>
                  <a:pt x="5912" y="7927"/>
                </a:lnTo>
                <a:lnTo>
                  <a:pt x="5912" y="7927"/>
                </a:lnTo>
                <a:lnTo>
                  <a:pt x="7825" y="3329"/>
                </a:lnTo>
                <a:cubicBezTo>
                  <a:pt x="7882" y="3167"/>
                  <a:pt x="7773" y="3001"/>
                  <a:pt x="7663" y="2949"/>
                </a:cubicBezTo>
                <a:cubicBezTo>
                  <a:pt x="7621" y="2934"/>
                  <a:pt x="7580" y="2927"/>
                  <a:pt x="7540" y="2927"/>
                </a:cubicBezTo>
                <a:cubicBezTo>
                  <a:pt x="7422" y="2927"/>
                  <a:pt x="7321" y="2989"/>
                  <a:pt x="7278" y="3111"/>
                </a:cubicBezTo>
                <a:lnTo>
                  <a:pt x="5089" y="8312"/>
                </a:lnTo>
                <a:lnTo>
                  <a:pt x="4322" y="6832"/>
                </a:lnTo>
                <a:cubicBezTo>
                  <a:pt x="4541" y="6451"/>
                  <a:pt x="5308" y="5138"/>
                  <a:pt x="6183" y="3824"/>
                </a:cubicBezTo>
                <a:cubicBezTo>
                  <a:pt x="7825" y="1197"/>
                  <a:pt x="8430" y="702"/>
                  <a:pt x="8649" y="593"/>
                </a:cubicBezTo>
                <a:close/>
                <a:moveTo>
                  <a:pt x="5198" y="10992"/>
                </a:moveTo>
                <a:cubicBezTo>
                  <a:pt x="5365" y="10992"/>
                  <a:pt x="5527" y="11102"/>
                  <a:pt x="5527" y="11321"/>
                </a:cubicBezTo>
                <a:cubicBezTo>
                  <a:pt x="5527" y="11487"/>
                  <a:pt x="5365" y="11649"/>
                  <a:pt x="5198" y="11649"/>
                </a:cubicBezTo>
                <a:lnTo>
                  <a:pt x="2680" y="11649"/>
                </a:lnTo>
                <a:cubicBezTo>
                  <a:pt x="2462" y="11649"/>
                  <a:pt x="2352" y="11487"/>
                  <a:pt x="2352" y="11321"/>
                </a:cubicBezTo>
                <a:cubicBezTo>
                  <a:pt x="2352" y="11102"/>
                  <a:pt x="2462" y="10992"/>
                  <a:pt x="2680" y="10992"/>
                </a:cubicBezTo>
                <a:close/>
                <a:moveTo>
                  <a:pt x="4870" y="12253"/>
                </a:moveTo>
                <a:cubicBezTo>
                  <a:pt x="4870" y="12744"/>
                  <a:pt x="5308" y="13181"/>
                  <a:pt x="5802" y="13181"/>
                </a:cubicBezTo>
                <a:lnTo>
                  <a:pt x="6293" y="13181"/>
                </a:lnTo>
                <a:cubicBezTo>
                  <a:pt x="6569" y="13181"/>
                  <a:pt x="6840" y="13291"/>
                  <a:pt x="7007" y="13510"/>
                </a:cubicBezTo>
                <a:cubicBezTo>
                  <a:pt x="7169" y="13729"/>
                  <a:pt x="7278" y="14005"/>
                  <a:pt x="7226" y="14276"/>
                </a:cubicBezTo>
                <a:lnTo>
                  <a:pt x="6840" y="17617"/>
                </a:lnTo>
                <a:lnTo>
                  <a:pt x="1038" y="17617"/>
                </a:lnTo>
                <a:lnTo>
                  <a:pt x="601" y="14276"/>
                </a:lnTo>
                <a:cubicBezTo>
                  <a:pt x="601" y="14005"/>
                  <a:pt x="658" y="13729"/>
                  <a:pt x="876" y="13510"/>
                </a:cubicBezTo>
                <a:cubicBezTo>
                  <a:pt x="1038" y="13291"/>
                  <a:pt x="1314" y="13181"/>
                  <a:pt x="1586" y="13181"/>
                </a:cubicBezTo>
                <a:lnTo>
                  <a:pt x="2024" y="13181"/>
                </a:lnTo>
                <a:cubicBezTo>
                  <a:pt x="2571" y="13181"/>
                  <a:pt x="2956" y="12744"/>
                  <a:pt x="2956" y="12253"/>
                </a:cubicBezTo>
                <a:close/>
                <a:moveTo>
                  <a:pt x="8656" y="1"/>
                </a:moveTo>
                <a:cubicBezTo>
                  <a:pt x="8334" y="1"/>
                  <a:pt x="7982" y="305"/>
                  <a:pt x="7444" y="978"/>
                </a:cubicBezTo>
                <a:cubicBezTo>
                  <a:pt x="7007" y="1525"/>
                  <a:pt x="6459" y="2292"/>
                  <a:pt x="5802" y="3277"/>
                </a:cubicBezTo>
                <a:cubicBezTo>
                  <a:pt x="4708" y="4971"/>
                  <a:pt x="3723" y="6670"/>
                  <a:pt x="3723" y="6723"/>
                </a:cubicBezTo>
                <a:cubicBezTo>
                  <a:pt x="3666" y="6780"/>
                  <a:pt x="3666" y="6889"/>
                  <a:pt x="3723" y="6999"/>
                </a:cubicBezTo>
                <a:lnTo>
                  <a:pt x="4817" y="9022"/>
                </a:lnTo>
                <a:lnTo>
                  <a:pt x="4213" y="10392"/>
                </a:lnTo>
                <a:lnTo>
                  <a:pt x="2680" y="10392"/>
                </a:lnTo>
                <a:cubicBezTo>
                  <a:pt x="2190" y="10392"/>
                  <a:pt x="1752" y="10773"/>
                  <a:pt x="1752" y="11321"/>
                </a:cubicBezTo>
                <a:cubicBezTo>
                  <a:pt x="1752" y="11706"/>
                  <a:pt x="2024" y="12034"/>
                  <a:pt x="2352" y="12196"/>
                </a:cubicBezTo>
                <a:lnTo>
                  <a:pt x="2352" y="12253"/>
                </a:lnTo>
                <a:cubicBezTo>
                  <a:pt x="2352" y="12415"/>
                  <a:pt x="2243" y="12582"/>
                  <a:pt x="2024" y="12582"/>
                </a:cubicBezTo>
                <a:lnTo>
                  <a:pt x="1586" y="12582"/>
                </a:lnTo>
                <a:cubicBezTo>
                  <a:pt x="1148" y="12582"/>
                  <a:pt x="710" y="12801"/>
                  <a:pt x="439" y="13129"/>
                </a:cubicBezTo>
                <a:cubicBezTo>
                  <a:pt x="110" y="13457"/>
                  <a:pt x="1" y="13895"/>
                  <a:pt x="53" y="14333"/>
                </a:cubicBezTo>
                <a:lnTo>
                  <a:pt x="439" y="17617"/>
                </a:lnTo>
                <a:cubicBezTo>
                  <a:pt x="272" y="17617"/>
                  <a:pt x="163" y="17779"/>
                  <a:pt x="163" y="17889"/>
                </a:cubicBezTo>
                <a:cubicBezTo>
                  <a:pt x="163" y="18055"/>
                  <a:pt x="329" y="18217"/>
                  <a:pt x="491" y="18217"/>
                </a:cubicBezTo>
                <a:lnTo>
                  <a:pt x="7388" y="18217"/>
                </a:lnTo>
                <a:cubicBezTo>
                  <a:pt x="7554" y="18217"/>
                  <a:pt x="7663" y="18055"/>
                  <a:pt x="7663" y="17889"/>
                </a:cubicBezTo>
                <a:cubicBezTo>
                  <a:pt x="7663" y="17779"/>
                  <a:pt x="7554" y="17617"/>
                  <a:pt x="7388" y="17617"/>
                </a:cubicBezTo>
                <a:lnTo>
                  <a:pt x="7825" y="14333"/>
                </a:lnTo>
                <a:cubicBezTo>
                  <a:pt x="7882" y="13895"/>
                  <a:pt x="7716" y="13457"/>
                  <a:pt x="7444" y="13129"/>
                </a:cubicBezTo>
                <a:cubicBezTo>
                  <a:pt x="7169" y="12801"/>
                  <a:pt x="6731" y="12582"/>
                  <a:pt x="6293" y="12582"/>
                </a:cubicBezTo>
                <a:lnTo>
                  <a:pt x="5802" y="12582"/>
                </a:lnTo>
                <a:cubicBezTo>
                  <a:pt x="5636" y="12582"/>
                  <a:pt x="5474" y="12415"/>
                  <a:pt x="5474" y="12253"/>
                </a:cubicBezTo>
                <a:lnTo>
                  <a:pt x="5474" y="12196"/>
                </a:lnTo>
                <a:cubicBezTo>
                  <a:pt x="5855" y="12034"/>
                  <a:pt x="6131" y="11706"/>
                  <a:pt x="6131" y="11321"/>
                </a:cubicBezTo>
                <a:cubicBezTo>
                  <a:pt x="6131" y="10773"/>
                  <a:pt x="5693" y="10392"/>
                  <a:pt x="5198" y="10392"/>
                </a:cubicBezTo>
                <a:lnTo>
                  <a:pt x="4870" y="10392"/>
                </a:lnTo>
                <a:lnTo>
                  <a:pt x="5527" y="8750"/>
                </a:lnTo>
                <a:lnTo>
                  <a:pt x="7116" y="8037"/>
                </a:lnTo>
                <a:cubicBezTo>
                  <a:pt x="7226" y="7984"/>
                  <a:pt x="7226" y="7927"/>
                  <a:pt x="7278" y="7875"/>
                </a:cubicBezTo>
                <a:cubicBezTo>
                  <a:pt x="7278" y="7875"/>
                  <a:pt x="7992" y="6066"/>
                  <a:pt x="8539" y="4262"/>
                </a:cubicBezTo>
                <a:cubicBezTo>
                  <a:pt x="8868" y="3220"/>
                  <a:pt x="9086" y="2344"/>
                  <a:pt x="9196" y="1687"/>
                </a:cubicBezTo>
                <a:cubicBezTo>
                  <a:pt x="9305" y="1031"/>
                  <a:pt x="9358" y="264"/>
                  <a:pt x="8868" y="45"/>
                </a:cubicBezTo>
                <a:cubicBezTo>
                  <a:pt x="8797" y="16"/>
                  <a:pt x="8727" y="1"/>
                  <a:pt x="8656" y="1"/>
                </a:cubicBezTo>
                <a:close/>
              </a:path>
            </a:pathLst>
          </a:custGeom>
          <a:solidFill>
            <a:srgbClr val="2A282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3D587E-F455-0787-C5A3-515C3AA59E3E}"/>
              </a:ext>
            </a:extLst>
          </p:cNvPr>
          <p:cNvSpPr txBox="1"/>
          <p:nvPr/>
        </p:nvSpPr>
        <p:spPr>
          <a:xfrm>
            <a:off x="369329" y="621863"/>
            <a:ext cx="114533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آیکون های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اساسی قالب</a:t>
            </a: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37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356" y="1310971"/>
            <a:ext cx="5315752" cy="5547029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7"/>
          <p:cNvSpPr/>
          <p:nvPr/>
        </p:nvSpPr>
        <p:spPr>
          <a:xfrm rot="-5400000">
            <a:off x="619442" y="1138886"/>
            <a:ext cx="5547029" cy="5891200"/>
          </a:xfrm>
          <a:prstGeom prst="rect">
            <a:avLst/>
          </a:prstGeom>
          <a:solidFill>
            <a:srgbClr val="2A2828">
              <a:alpha val="676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3" name="Google Shape;233;p37"/>
          <p:cNvSpPr/>
          <p:nvPr/>
        </p:nvSpPr>
        <p:spPr>
          <a:xfrm>
            <a:off x="1545985" y="1445700"/>
            <a:ext cx="4895848" cy="5220313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5380CA-2A60-E8E7-7D3D-EBBEC1DB28FD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B120CB-53E9-AE8E-F632-F30E4C17F4F0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DDDF8-0248-C3BB-78BE-7855788E1F22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ACE71E-879B-8C45-06C8-94B26841E4FF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AB76A9-6879-4270-7731-BD3376AB6B78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B11A98-0FC2-AC2A-3C8C-1BF9E0343E12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AEDAAF4-40D6-C4D3-3CA6-114A90C958D8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0734A612-86CF-DE07-42D2-730AD91562EC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04B8F270-B01E-874C-1E4C-66F675021E21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6FDB1A4E-DF1A-79DA-EF21-183EB0282638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D41C7F49-FE6F-55DE-47D7-23C708EF01B9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D985596-61D3-BBE0-18F5-DC22DBF8A11E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8FF956D-B4E9-56FE-F7E7-F558577D20A6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4FEC42B-56D6-9C97-730D-D617CD4FCE8C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1B08982-E669-40C8-5E78-CDC46B515FD7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81A1AA4-4FFF-9F0A-ABB1-8DB961869821}"/>
              </a:ext>
            </a:extLst>
          </p:cNvPr>
          <p:cNvSpPr txBox="1"/>
          <p:nvPr/>
        </p:nvSpPr>
        <p:spPr>
          <a:xfrm>
            <a:off x="7250196" y="1445700"/>
            <a:ext cx="44939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0CA337E-8863-A3B8-27EE-7606CD298A4D}"/>
              </a:ext>
            </a:extLst>
          </p:cNvPr>
          <p:cNvSpPr txBox="1"/>
          <p:nvPr/>
        </p:nvSpPr>
        <p:spPr>
          <a:xfrm>
            <a:off x="6745014" y="2137355"/>
            <a:ext cx="4756932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2A2828"/>
              </a:solidFill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06209A5A-1886-E29F-80F8-5E36353644D4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50F2E8D-6B4F-6FB3-D472-2529ADA3C051}"/>
              </a:ext>
            </a:extLst>
          </p:cNvPr>
          <p:cNvSpPr txBox="1"/>
          <p:nvPr/>
        </p:nvSpPr>
        <p:spPr>
          <a:xfrm>
            <a:off x="472066" y="580603"/>
            <a:ext cx="284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5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9C76E35-AC3A-DECB-F95F-A14DEF3817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192" name="Picture 19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8F7C7FE-2343-F6FF-7A0C-9F54FAE00F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193" name="Picture 19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D72019-F564-7F8A-DB06-D2AB940956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Oval 81">
            <a:extLst>
              <a:ext uri="{FF2B5EF4-FFF2-40B4-BE49-F238E27FC236}">
                <a16:creationId xmlns:a16="http://schemas.microsoft.com/office/drawing/2014/main" id="{59D27002-9487-426A-A1DB-96FD6C0552FD}"/>
              </a:ext>
            </a:extLst>
          </p:cNvPr>
          <p:cNvSpPr/>
          <p:nvPr/>
        </p:nvSpPr>
        <p:spPr>
          <a:xfrm>
            <a:off x="1845123" y="3973956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71A2D21-5C64-F1B4-EDFB-396B23A019A3}"/>
              </a:ext>
            </a:extLst>
          </p:cNvPr>
          <p:cNvSpPr/>
          <p:nvPr/>
        </p:nvSpPr>
        <p:spPr>
          <a:xfrm>
            <a:off x="5203014" y="3939323"/>
            <a:ext cx="356839" cy="356839"/>
          </a:xfrm>
          <a:prstGeom prst="ellipse">
            <a:avLst/>
          </a:prstGeom>
          <a:solidFill>
            <a:srgbClr val="E9B24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B12AA9-9FA1-E405-1179-2531D3C45FE1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D02AD2-D7B0-34AF-7DD8-3EA19B1C7A36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E66BC0-868D-EF16-859D-989798B229D4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D436D8-C78F-9701-900B-FFB0DAC42D92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C3CB6-12C7-D407-B631-1EB2882273C5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8792E5-28C8-0DA0-E1AB-BD48DB673ED2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06902EED-FD69-6FC3-309B-43EB3127A73A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4E93323B-5614-F139-F67C-1CA3B58DDDFE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2D73AE4-204C-CE42-4662-752826B34EE3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15B633A-3225-556C-D103-306A9B0F45D4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CC564932-1B84-3FE5-BCF2-ABC940717421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6D3F91DB-3BC3-491B-4229-CE8FCCE901C7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1948E6-8442-13AD-5709-EB4A4ECDDB5E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DB2D58F-2F18-C718-1160-B690B09DD62E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74AF5E9-C160-B4DA-E318-14E34300ABD0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D9D7B17-FC70-1875-A981-82EFB57BD7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5703" y="1490304"/>
            <a:ext cx="3938941" cy="4932725"/>
          </a:xfrm>
          <a:prstGeom prst="rect">
            <a:avLst/>
          </a:prstGeom>
        </p:spPr>
      </p:pic>
      <p:sp>
        <p:nvSpPr>
          <p:cNvPr id="23" name="Google Shape;229;p37">
            <a:extLst>
              <a:ext uri="{FF2B5EF4-FFF2-40B4-BE49-F238E27FC236}">
                <a16:creationId xmlns:a16="http://schemas.microsoft.com/office/drawing/2014/main" id="{C4212F31-5FF8-BB99-2BF8-665C0EAE3195}"/>
              </a:ext>
            </a:extLst>
          </p:cNvPr>
          <p:cNvSpPr/>
          <p:nvPr/>
        </p:nvSpPr>
        <p:spPr>
          <a:xfrm rot="-5400000">
            <a:off x="7308812" y="1987196"/>
            <a:ext cx="4932725" cy="3938940"/>
          </a:xfrm>
          <a:prstGeom prst="rect">
            <a:avLst/>
          </a:prstGeom>
          <a:solidFill>
            <a:srgbClr val="2A2828">
              <a:alpha val="42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24" name="Google Shape;233;p37">
            <a:extLst>
              <a:ext uri="{FF2B5EF4-FFF2-40B4-BE49-F238E27FC236}">
                <a16:creationId xmlns:a16="http://schemas.microsoft.com/office/drawing/2014/main" id="{4220B105-D388-AD9D-6065-15CE913D22BC}"/>
              </a:ext>
            </a:extLst>
          </p:cNvPr>
          <p:cNvSpPr/>
          <p:nvPr/>
        </p:nvSpPr>
        <p:spPr>
          <a:xfrm rot="228405">
            <a:off x="7303191" y="1530166"/>
            <a:ext cx="3750484" cy="4852999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010D6F-1721-900D-A688-40E09D332079}"/>
              </a:ext>
            </a:extLst>
          </p:cNvPr>
          <p:cNvSpPr txBox="1"/>
          <p:nvPr/>
        </p:nvSpPr>
        <p:spPr>
          <a:xfrm>
            <a:off x="871636" y="1844799"/>
            <a:ext cx="6065811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2B777C-121E-5BB3-BF8E-E3D4675B3F56}"/>
              </a:ext>
            </a:extLst>
          </p:cNvPr>
          <p:cNvSpPr txBox="1"/>
          <p:nvPr/>
        </p:nvSpPr>
        <p:spPr>
          <a:xfrm>
            <a:off x="537388" y="1115005"/>
            <a:ext cx="673430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FE1CF70-5974-752F-58A4-1B3A5C417608}"/>
              </a:ext>
            </a:extLst>
          </p:cNvPr>
          <p:cNvGrpSpPr/>
          <p:nvPr/>
        </p:nvGrpSpPr>
        <p:grpSpPr>
          <a:xfrm>
            <a:off x="1737559" y="3945670"/>
            <a:ext cx="573570" cy="473805"/>
            <a:chOff x="5811901" y="2956449"/>
            <a:chExt cx="573570" cy="473805"/>
          </a:xfrm>
          <a:solidFill>
            <a:srgbClr val="2A2828"/>
          </a:solidFill>
        </p:grpSpPr>
        <p:sp>
          <p:nvSpPr>
            <p:cNvPr id="65" name="Google Shape;304;p39">
              <a:extLst>
                <a:ext uri="{FF2B5EF4-FFF2-40B4-BE49-F238E27FC236}">
                  <a16:creationId xmlns:a16="http://schemas.microsoft.com/office/drawing/2014/main" id="{7EF4E15D-2993-DF09-2877-2F8D3D2BCA0E}"/>
                </a:ext>
              </a:extLst>
            </p:cNvPr>
            <p:cNvSpPr/>
            <p:nvPr/>
          </p:nvSpPr>
          <p:spPr>
            <a:xfrm>
              <a:off x="5811901" y="2956449"/>
              <a:ext cx="573570" cy="473805"/>
            </a:xfrm>
            <a:custGeom>
              <a:avLst/>
              <a:gdLst/>
              <a:ahLst/>
              <a:cxnLst/>
              <a:rect l="l" t="t" r="r" b="b"/>
              <a:pathLst>
                <a:path w="18225" h="15055" extrusionOk="0">
                  <a:moveTo>
                    <a:pt x="7225" y="548"/>
                  </a:moveTo>
                  <a:cubicBezTo>
                    <a:pt x="7773" y="548"/>
                    <a:pt x="8211" y="986"/>
                    <a:pt x="8211" y="1533"/>
                  </a:cubicBezTo>
                  <a:cubicBezTo>
                    <a:pt x="8211" y="1643"/>
                    <a:pt x="8211" y="1752"/>
                    <a:pt x="8263" y="1862"/>
                  </a:cubicBezTo>
                  <a:lnTo>
                    <a:pt x="6621" y="1862"/>
                  </a:lnTo>
                  <a:cubicBezTo>
                    <a:pt x="6402" y="1862"/>
                    <a:pt x="6240" y="1700"/>
                    <a:pt x="6240" y="1533"/>
                  </a:cubicBezTo>
                  <a:lnTo>
                    <a:pt x="6240" y="1205"/>
                  </a:lnTo>
                  <a:cubicBezTo>
                    <a:pt x="6240" y="986"/>
                    <a:pt x="6183" y="767"/>
                    <a:pt x="6074" y="548"/>
                  </a:cubicBezTo>
                  <a:close/>
                  <a:moveTo>
                    <a:pt x="9743" y="548"/>
                  </a:moveTo>
                  <a:cubicBezTo>
                    <a:pt x="10291" y="548"/>
                    <a:pt x="10728" y="986"/>
                    <a:pt x="10728" y="1533"/>
                  </a:cubicBezTo>
                  <a:cubicBezTo>
                    <a:pt x="10728" y="1643"/>
                    <a:pt x="10728" y="1752"/>
                    <a:pt x="10781" y="1862"/>
                  </a:cubicBezTo>
                  <a:lnTo>
                    <a:pt x="9086" y="1862"/>
                  </a:lnTo>
                  <a:cubicBezTo>
                    <a:pt x="8920" y="1862"/>
                    <a:pt x="8758" y="1700"/>
                    <a:pt x="8758" y="1533"/>
                  </a:cubicBezTo>
                  <a:cubicBezTo>
                    <a:pt x="8758" y="1152"/>
                    <a:pt x="8649" y="824"/>
                    <a:pt x="8430" y="548"/>
                  </a:cubicBezTo>
                  <a:close/>
                  <a:moveTo>
                    <a:pt x="12261" y="548"/>
                  </a:moveTo>
                  <a:cubicBezTo>
                    <a:pt x="12808" y="548"/>
                    <a:pt x="13246" y="986"/>
                    <a:pt x="13246" y="1533"/>
                  </a:cubicBezTo>
                  <a:cubicBezTo>
                    <a:pt x="13246" y="1643"/>
                    <a:pt x="13246" y="1752"/>
                    <a:pt x="13299" y="1862"/>
                  </a:cubicBezTo>
                  <a:lnTo>
                    <a:pt x="11604" y="1862"/>
                  </a:lnTo>
                  <a:cubicBezTo>
                    <a:pt x="11438" y="1862"/>
                    <a:pt x="11276" y="1700"/>
                    <a:pt x="11276" y="1533"/>
                  </a:cubicBezTo>
                  <a:cubicBezTo>
                    <a:pt x="11276" y="1152"/>
                    <a:pt x="11166" y="824"/>
                    <a:pt x="10947" y="548"/>
                  </a:cubicBezTo>
                  <a:close/>
                  <a:moveTo>
                    <a:pt x="5036" y="548"/>
                  </a:moveTo>
                  <a:cubicBezTo>
                    <a:pt x="5365" y="548"/>
                    <a:pt x="5693" y="876"/>
                    <a:pt x="5693" y="1205"/>
                  </a:cubicBezTo>
                  <a:lnTo>
                    <a:pt x="5693" y="1533"/>
                  </a:lnTo>
                  <a:cubicBezTo>
                    <a:pt x="5693" y="2028"/>
                    <a:pt x="6074" y="2466"/>
                    <a:pt x="6621" y="2466"/>
                  </a:cubicBezTo>
                  <a:lnTo>
                    <a:pt x="16968" y="2466"/>
                  </a:lnTo>
                  <a:cubicBezTo>
                    <a:pt x="17349" y="2466"/>
                    <a:pt x="17625" y="2737"/>
                    <a:pt x="17625" y="3123"/>
                  </a:cubicBezTo>
                  <a:lnTo>
                    <a:pt x="17625" y="13793"/>
                  </a:lnTo>
                  <a:cubicBezTo>
                    <a:pt x="17625" y="14179"/>
                    <a:pt x="17349" y="14450"/>
                    <a:pt x="16968" y="14450"/>
                  </a:cubicBezTo>
                  <a:lnTo>
                    <a:pt x="1257" y="14450"/>
                  </a:lnTo>
                  <a:cubicBezTo>
                    <a:pt x="876" y="14450"/>
                    <a:pt x="601" y="14179"/>
                    <a:pt x="601" y="13793"/>
                  </a:cubicBezTo>
                  <a:lnTo>
                    <a:pt x="601" y="1205"/>
                  </a:lnTo>
                  <a:cubicBezTo>
                    <a:pt x="601" y="876"/>
                    <a:pt x="876" y="548"/>
                    <a:pt x="1257" y="548"/>
                  </a:cubicBezTo>
                  <a:close/>
                  <a:moveTo>
                    <a:pt x="1257" y="1"/>
                  </a:moveTo>
                  <a:cubicBezTo>
                    <a:pt x="548" y="1"/>
                    <a:pt x="1" y="548"/>
                    <a:pt x="1" y="1205"/>
                  </a:cubicBezTo>
                  <a:lnTo>
                    <a:pt x="1" y="13793"/>
                  </a:lnTo>
                  <a:cubicBezTo>
                    <a:pt x="1" y="14507"/>
                    <a:pt x="548" y="15055"/>
                    <a:pt x="1257" y="15055"/>
                  </a:cubicBezTo>
                  <a:lnTo>
                    <a:pt x="16968" y="15055"/>
                  </a:lnTo>
                  <a:cubicBezTo>
                    <a:pt x="17677" y="15055"/>
                    <a:pt x="18225" y="14507"/>
                    <a:pt x="18225" y="13793"/>
                  </a:cubicBezTo>
                  <a:lnTo>
                    <a:pt x="18225" y="3123"/>
                  </a:lnTo>
                  <a:cubicBezTo>
                    <a:pt x="18225" y="2409"/>
                    <a:pt x="17677" y="1862"/>
                    <a:pt x="16968" y="1862"/>
                  </a:cubicBezTo>
                  <a:lnTo>
                    <a:pt x="14122" y="1862"/>
                  </a:lnTo>
                  <a:cubicBezTo>
                    <a:pt x="13955" y="1862"/>
                    <a:pt x="13793" y="1700"/>
                    <a:pt x="13793" y="1533"/>
                  </a:cubicBezTo>
                  <a:cubicBezTo>
                    <a:pt x="13793" y="657"/>
                    <a:pt x="13137" y="1"/>
                    <a:pt x="12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305;p39">
              <a:extLst>
                <a:ext uri="{FF2B5EF4-FFF2-40B4-BE49-F238E27FC236}">
                  <a16:creationId xmlns:a16="http://schemas.microsoft.com/office/drawing/2014/main" id="{F0FF4472-BF02-E0DC-E6B9-4F0919F3E6B4}"/>
                </a:ext>
              </a:extLst>
            </p:cNvPr>
            <p:cNvSpPr/>
            <p:nvPr/>
          </p:nvSpPr>
          <p:spPr>
            <a:xfrm>
              <a:off x="5880793" y="3094263"/>
              <a:ext cx="148200" cy="19040"/>
            </a:xfrm>
            <a:custGeom>
              <a:avLst/>
              <a:gdLst/>
              <a:ahLst/>
              <a:cxnLst/>
              <a:rect l="l" t="t" r="r" b="b"/>
              <a:pathLst>
                <a:path w="4709" h="605" extrusionOk="0">
                  <a:moveTo>
                    <a:pt x="329" y="0"/>
                  </a:moveTo>
                  <a:cubicBezTo>
                    <a:pt x="163" y="0"/>
                    <a:pt x="1" y="167"/>
                    <a:pt x="1" y="329"/>
                  </a:cubicBezTo>
                  <a:cubicBezTo>
                    <a:pt x="1" y="495"/>
                    <a:pt x="163" y="605"/>
                    <a:pt x="329" y="605"/>
                  </a:cubicBezTo>
                  <a:lnTo>
                    <a:pt x="4432" y="605"/>
                  </a:lnTo>
                  <a:cubicBezTo>
                    <a:pt x="4542" y="605"/>
                    <a:pt x="4708" y="495"/>
                    <a:pt x="4708" y="329"/>
                  </a:cubicBezTo>
                  <a:cubicBezTo>
                    <a:pt x="4708" y="167"/>
                    <a:pt x="4542" y="0"/>
                    <a:pt x="44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306;p39">
              <a:extLst>
                <a:ext uri="{FF2B5EF4-FFF2-40B4-BE49-F238E27FC236}">
                  <a16:creationId xmlns:a16="http://schemas.microsoft.com/office/drawing/2014/main" id="{EEBBD7BD-2C15-96BA-758B-12015F2045CE}"/>
                </a:ext>
              </a:extLst>
            </p:cNvPr>
            <p:cNvSpPr/>
            <p:nvPr/>
          </p:nvSpPr>
          <p:spPr>
            <a:xfrm>
              <a:off x="5880793" y="3194154"/>
              <a:ext cx="217091" cy="17278"/>
            </a:xfrm>
            <a:custGeom>
              <a:avLst/>
              <a:gdLst/>
              <a:ahLst/>
              <a:cxnLst/>
              <a:rect l="l" t="t" r="r" b="b"/>
              <a:pathLst>
                <a:path w="6898" h="549" extrusionOk="0">
                  <a:moveTo>
                    <a:pt x="329" y="1"/>
                  </a:moveTo>
                  <a:cubicBezTo>
                    <a:pt x="163" y="1"/>
                    <a:pt x="1" y="110"/>
                    <a:pt x="1" y="277"/>
                  </a:cubicBezTo>
                  <a:cubicBezTo>
                    <a:pt x="1" y="439"/>
                    <a:pt x="163" y="548"/>
                    <a:pt x="329" y="548"/>
                  </a:cubicBezTo>
                  <a:lnTo>
                    <a:pt x="6622" y="548"/>
                  </a:lnTo>
                  <a:cubicBezTo>
                    <a:pt x="6788" y="548"/>
                    <a:pt x="6897" y="439"/>
                    <a:pt x="6897" y="277"/>
                  </a:cubicBezTo>
                  <a:cubicBezTo>
                    <a:pt x="6897" y="110"/>
                    <a:pt x="6788" y="1"/>
                    <a:pt x="66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307;p39">
              <a:extLst>
                <a:ext uri="{FF2B5EF4-FFF2-40B4-BE49-F238E27FC236}">
                  <a16:creationId xmlns:a16="http://schemas.microsoft.com/office/drawing/2014/main" id="{EC2EB305-FD93-C6EC-9E4D-6C3992B3E602}"/>
                </a:ext>
              </a:extLst>
            </p:cNvPr>
            <p:cNvSpPr/>
            <p:nvPr/>
          </p:nvSpPr>
          <p:spPr>
            <a:xfrm>
              <a:off x="5880793" y="3144272"/>
              <a:ext cx="217091" cy="18914"/>
            </a:xfrm>
            <a:custGeom>
              <a:avLst/>
              <a:gdLst/>
              <a:ahLst/>
              <a:cxnLst/>
              <a:rect l="l" t="t" r="r" b="b"/>
              <a:pathLst>
                <a:path w="6898" h="601" extrusionOk="0">
                  <a:moveTo>
                    <a:pt x="329" y="1"/>
                  </a:moveTo>
                  <a:cubicBezTo>
                    <a:pt x="163" y="1"/>
                    <a:pt x="1" y="110"/>
                    <a:pt x="1" y="272"/>
                  </a:cubicBezTo>
                  <a:cubicBezTo>
                    <a:pt x="1" y="439"/>
                    <a:pt x="163" y="601"/>
                    <a:pt x="329" y="601"/>
                  </a:cubicBezTo>
                  <a:lnTo>
                    <a:pt x="6622" y="601"/>
                  </a:lnTo>
                  <a:cubicBezTo>
                    <a:pt x="6788" y="601"/>
                    <a:pt x="6897" y="439"/>
                    <a:pt x="6897" y="272"/>
                  </a:cubicBezTo>
                  <a:cubicBezTo>
                    <a:pt x="6897" y="110"/>
                    <a:pt x="6788" y="1"/>
                    <a:pt x="66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308;p39">
              <a:extLst>
                <a:ext uri="{FF2B5EF4-FFF2-40B4-BE49-F238E27FC236}">
                  <a16:creationId xmlns:a16="http://schemas.microsoft.com/office/drawing/2014/main" id="{BAD5C4F1-D8FD-BB71-155E-5F056BB2A71F}"/>
                </a:ext>
              </a:extLst>
            </p:cNvPr>
            <p:cNvSpPr/>
            <p:nvPr/>
          </p:nvSpPr>
          <p:spPr>
            <a:xfrm>
              <a:off x="6168411" y="3163155"/>
              <a:ext cx="29363" cy="29394"/>
            </a:xfrm>
            <a:custGeom>
              <a:avLst/>
              <a:gdLst/>
              <a:ahLst/>
              <a:cxnLst/>
              <a:rect l="l" t="t" r="r" b="b"/>
              <a:pathLst>
                <a:path w="933" h="934" extrusionOk="0">
                  <a:moveTo>
                    <a:pt x="438" y="1"/>
                  </a:moveTo>
                  <a:cubicBezTo>
                    <a:pt x="219" y="1"/>
                    <a:pt x="0" y="220"/>
                    <a:pt x="0" y="495"/>
                  </a:cubicBezTo>
                  <a:cubicBezTo>
                    <a:pt x="0" y="714"/>
                    <a:pt x="219" y="933"/>
                    <a:pt x="438" y="933"/>
                  </a:cubicBezTo>
                  <a:cubicBezTo>
                    <a:pt x="714" y="933"/>
                    <a:pt x="933" y="714"/>
                    <a:pt x="933" y="495"/>
                  </a:cubicBezTo>
                  <a:cubicBezTo>
                    <a:pt x="933" y="220"/>
                    <a:pt x="714" y="1"/>
                    <a:pt x="4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09;p39">
              <a:extLst>
                <a:ext uri="{FF2B5EF4-FFF2-40B4-BE49-F238E27FC236}">
                  <a16:creationId xmlns:a16="http://schemas.microsoft.com/office/drawing/2014/main" id="{F771C61C-DEC0-C8B5-0398-70460DBA4235}"/>
                </a:ext>
              </a:extLst>
            </p:cNvPr>
            <p:cNvSpPr/>
            <p:nvPr/>
          </p:nvSpPr>
          <p:spPr>
            <a:xfrm>
              <a:off x="6128852" y="3123595"/>
              <a:ext cx="108483" cy="108483"/>
            </a:xfrm>
            <a:custGeom>
              <a:avLst/>
              <a:gdLst/>
              <a:ahLst/>
              <a:cxnLst/>
              <a:rect l="l" t="t" r="r" b="b"/>
              <a:pathLst>
                <a:path w="3447" h="3447" extrusionOk="0">
                  <a:moveTo>
                    <a:pt x="1695" y="601"/>
                  </a:moveTo>
                  <a:cubicBezTo>
                    <a:pt x="2352" y="601"/>
                    <a:pt x="2847" y="1096"/>
                    <a:pt x="2847" y="1752"/>
                  </a:cubicBezTo>
                  <a:cubicBezTo>
                    <a:pt x="2847" y="2352"/>
                    <a:pt x="2352" y="2847"/>
                    <a:pt x="1695" y="2847"/>
                  </a:cubicBezTo>
                  <a:cubicBezTo>
                    <a:pt x="1095" y="2847"/>
                    <a:pt x="600" y="2352"/>
                    <a:pt x="600" y="1752"/>
                  </a:cubicBezTo>
                  <a:cubicBezTo>
                    <a:pt x="600" y="1096"/>
                    <a:pt x="1095" y="601"/>
                    <a:pt x="1695" y="601"/>
                  </a:cubicBezTo>
                  <a:close/>
                  <a:moveTo>
                    <a:pt x="1695" y="1"/>
                  </a:moveTo>
                  <a:cubicBezTo>
                    <a:pt x="767" y="1"/>
                    <a:pt x="1" y="767"/>
                    <a:pt x="1" y="1752"/>
                  </a:cubicBezTo>
                  <a:cubicBezTo>
                    <a:pt x="1" y="2681"/>
                    <a:pt x="767" y="3447"/>
                    <a:pt x="1695" y="3447"/>
                  </a:cubicBezTo>
                  <a:cubicBezTo>
                    <a:pt x="2680" y="3447"/>
                    <a:pt x="3447" y="2681"/>
                    <a:pt x="3447" y="1752"/>
                  </a:cubicBezTo>
                  <a:cubicBezTo>
                    <a:pt x="3447" y="767"/>
                    <a:pt x="2680" y="1"/>
                    <a:pt x="16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F8875DF-B2A5-18C4-30D4-8C7C9678C26F}"/>
              </a:ext>
            </a:extLst>
          </p:cNvPr>
          <p:cNvGrpSpPr/>
          <p:nvPr/>
        </p:nvGrpSpPr>
        <p:grpSpPr>
          <a:xfrm>
            <a:off x="5005884" y="3895725"/>
            <a:ext cx="513333" cy="573695"/>
            <a:chOff x="9080226" y="2906504"/>
            <a:chExt cx="513333" cy="573695"/>
          </a:xfrm>
          <a:solidFill>
            <a:srgbClr val="2A2828"/>
          </a:solidFill>
        </p:grpSpPr>
        <p:sp>
          <p:nvSpPr>
            <p:cNvPr id="73" name="Google Shape;312;p39">
              <a:extLst>
                <a:ext uri="{FF2B5EF4-FFF2-40B4-BE49-F238E27FC236}">
                  <a16:creationId xmlns:a16="http://schemas.microsoft.com/office/drawing/2014/main" id="{7E532343-FB2F-8DF0-4E12-C4415A383D12}"/>
                </a:ext>
              </a:extLst>
            </p:cNvPr>
            <p:cNvSpPr/>
            <p:nvPr/>
          </p:nvSpPr>
          <p:spPr>
            <a:xfrm>
              <a:off x="9080226" y="2906504"/>
              <a:ext cx="513333" cy="475441"/>
            </a:xfrm>
            <a:custGeom>
              <a:avLst/>
              <a:gdLst/>
              <a:ahLst/>
              <a:cxnLst/>
              <a:rect l="l" t="t" r="r" b="b"/>
              <a:pathLst>
                <a:path w="16311" h="15107" extrusionOk="0">
                  <a:moveTo>
                    <a:pt x="9086" y="2190"/>
                  </a:moveTo>
                  <a:cubicBezTo>
                    <a:pt x="11219" y="2190"/>
                    <a:pt x="12918" y="3889"/>
                    <a:pt x="12918" y="5968"/>
                  </a:cubicBezTo>
                  <a:cubicBezTo>
                    <a:pt x="12918" y="8048"/>
                    <a:pt x="11219" y="9800"/>
                    <a:pt x="9086" y="9800"/>
                  </a:cubicBezTo>
                  <a:cubicBezTo>
                    <a:pt x="7006" y="9800"/>
                    <a:pt x="5307" y="8048"/>
                    <a:pt x="5307" y="5968"/>
                  </a:cubicBezTo>
                  <a:cubicBezTo>
                    <a:pt x="5307" y="3889"/>
                    <a:pt x="7006" y="2190"/>
                    <a:pt x="9086" y="2190"/>
                  </a:cubicBezTo>
                  <a:close/>
                  <a:moveTo>
                    <a:pt x="12261" y="605"/>
                  </a:moveTo>
                  <a:cubicBezTo>
                    <a:pt x="14174" y="605"/>
                    <a:pt x="15764" y="2080"/>
                    <a:pt x="15764" y="3941"/>
                  </a:cubicBezTo>
                  <a:cubicBezTo>
                    <a:pt x="15764" y="5145"/>
                    <a:pt x="15050" y="9252"/>
                    <a:pt x="14393" y="11713"/>
                  </a:cubicBezTo>
                  <a:cubicBezTo>
                    <a:pt x="14341" y="11880"/>
                    <a:pt x="14231" y="11989"/>
                    <a:pt x="14065" y="11989"/>
                  </a:cubicBezTo>
                  <a:lnTo>
                    <a:pt x="10452" y="11989"/>
                  </a:lnTo>
                  <a:cubicBezTo>
                    <a:pt x="10290" y="11989"/>
                    <a:pt x="10124" y="11880"/>
                    <a:pt x="10124" y="11713"/>
                  </a:cubicBezTo>
                  <a:cubicBezTo>
                    <a:pt x="10014" y="11332"/>
                    <a:pt x="9905" y="10837"/>
                    <a:pt x="9743" y="10290"/>
                  </a:cubicBezTo>
                  <a:cubicBezTo>
                    <a:pt x="10671" y="10181"/>
                    <a:pt x="11547" y="9743"/>
                    <a:pt x="12204" y="9086"/>
                  </a:cubicBezTo>
                  <a:lnTo>
                    <a:pt x="13846" y="9086"/>
                  </a:lnTo>
                  <a:cubicBezTo>
                    <a:pt x="14012" y="9086"/>
                    <a:pt x="14122" y="8977"/>
                    <a:pt x="14122" y="8815"/>
                  </a:cubicBezTo>
                  <a:cubicBezTo>
                    <a:pt x="14122" y="8648"/>
                    <a:pt x="14012" y="8539"/>
                    <a:pt x="13846" y="8539"/>
                  </a:cubicBezTo>
                  <a:lnTo>
                    <a:pt x="12699" y="8539"/>
                  </a:lnTo>
                  <a:cubicBezTo>
                    <a:pt x="12918" y="8210"/>
                    <a:pt x="13080" y="7882"/>
                    <a:pt x="13189" y="7553"/>
                  </a:cubicBezTo>
                  <a:lnTo>
                    <a:pt x="14122" y="7553"/>
                  </a:lnTo>
                  <a:cubicBezTo>
                    <a:pt x="14284" y="7553"/>
                    <a:pt x="14450" y="7391"/>
                    <a:pt x="14450" y="7225"/>
                  </a:cubicBezTo>
                  <a:cubicBezTo>
                    <a:pt x="14450" y="7063"/>
                    <a:pt x="14284" y="6954"/>
                    <a:pt x="14122" y="6954"/>
                  </a:cubicBezTo>
                  <a:lnTo>
                    <a:pt x="13408" y="6954"/>
                  </a:lnTo>
                  <a:cubicBezTo>
                    <a:pt x="13465" y="6625"/>
                    <a:pt x="13517" y="6297"/>
                    <a:pt x="13517" y="5968"/>
                  </a:cubicBezTo>
                  <a:lnTo>
                    <a:pt x="14450" y="5968"/>
                  </a:lnTo>
                  <a:cubicBezTo>
                    <a:pt x="14612" y="5968"/>
                    <a:pt x="14778" y="5802"/>
                    <a:pt x="14778" y="5640"/>
                  </a:cubicBezTo>
                  <a:cubicBezTo>
                    <a:pt x="14778" y="5474"/>
                    <a:pt x="14612" y="5364"/>
                    <a:pt x="14450" y="5364"/>
                  </a:cubicBezTo>
                  <a:lnTo>
                    <a:pt x="13465" y="5364"/>
                  </a:lnTo>
                  <a:cubicBezTo>
                    <a:pt x="13408" y="5036"/>
                    <a:pt x="13298" y="4707"/>
                    <a:pt x="13189" y="4379"/>
                  </a:cubicBezTo>
                  <a:lnTo>
                    <a:pt x="14450" y="4379"/>
                  </a:lnTo>
                  <a:cubicBezTo>
                    <a:pt x="14612" y="4379"/>
                    <a:pt x="14778" y="4269"/>
                    <a:pt x="14778" y="4107"/>
                  </a:cubicBezTo>
                  <a:cubicBezTo>
                    <a:pt x="14778" y="3941"/>
                    <a:pt x="14612" y="3779"/>
                    <a:pt x="14450" y="3779"/>
                  </a:cubicBezTo>
                  <a:lnTo>
                    <a:pt x="12918" y="3779"/>
                  </a:lnTo>
                  <a:cubicBezTo>
                    <a:pt x="12699" y="3451"/>
                    <a:pt x="12423" y="3122"/>
                    <a:pt x="12151" y="2794"/>
                  </a:cubicBezTo>
                  <a:lnTo>
                    <a:pt x="13846" y="2794"/>
                  </a:lnTo>
                  <a:cubicBezTo>
                    <a:pt x="14012" y="2794"/>
                    <a:pt x="14122" y="2684"/>
                    <a:pt x="14122" y="2518"/>
                  </a:cubicBezTo>
                  <a:cubicBezTo>
                    <a:pt x="14122" y="2356"/>
                    <a:pt x="14012" y="2247"/>
                    <a:pt x="13846" y="2247"/>
                  </a:cubicBezTo>
                  <a:lnTo>
                    <a:pt x="11385" y="2247"/>
                  </a:lnTo>
                  <a:cubicBezTo>
                    <a:pt x="10890" y="1918"/>
                    <a:pt x="10343" y="1699"/>
                    <a:pt x="9743" y="1642"/>
                  </a:cubicBezTo>
                  <a:cubicBezTo>
                    <a:pt x="10400" y="985"/>
                    <a:pt x="11276" y="605"/>
                    <a:pt x="12261" y="605"/>
                  </a:cubicBezTo>
                  <a:close/>
                  <a:moveTo>
                    <a:pt x="4379" y="10181"/>
                  </a:moveTo>
                  <a:cubicBezTo>
                    <a:pt x="4541" y="10181"/>
                    <a:pt x="4651" y="10238"/>
                    <a:pt x="4760" y="10347"/>
                  </a:cubicBezTo>
                  <a:cubicBezTo>
                    <a:pt x="4817" y="10457"/>
                    <a:pt x="4870" y="10566"/>
                    <a:pt x="4870" y="10675"/>
                  </a:cubicBezTo>
                  <a:cubicBezTo>
                    <a:pt x="4870" y="10837"/>
                    <a:pt x="4817" y="10947"/>
                    <a:pt x="4760" y="11056"/>
                  </a:cubicBezTo>
                  <a:lnTo>
                    <a:pt x="2133" y="13684"/>
                  </a:lnTo>
                  <a:lnTo>
                    <a:pt x="1424" y="12974"/>
                  </a:lnTo>
                  <a:lnTo>
                    <a:pt x="4051" y="10347"/>
                  </a:lnTo>
                  <a:cubicBezTo>
                    <a:pt x="4160" y="10238"/>
                    <a:pt x="4270" y="10181"/>
                    <a:pt x="4379" y="10181"/>
                  </a:cubicBezTo>
                  <a:close/>
                  <a:moveTo>
                    <a:pt x="986" y="13412"/>
                  </a:moveTo>
                  <a:lnTo>
                    <a:pt x="1695" y="14069"/>
                  </a:lnTo>
                  <a:lnTo>
                    <a:pt x="1424" y="14340"/>
                  </a:lnTo>
                  <a:cubicBezTo>
                    <a:pt x="1367" y="14450"/>
                    <a:pt x="1205" y="14507"/>
                    <a:pt x="1095" y="14507"/>
                  </a:cubicBezTo>
                  <a:cubicBezTo>
                    <a:pt x="929" y="14507"/>
                    <a:pt x="819" y="14450"/>
                    <a:pt x="767" y="14340"/>
                  </a:cubicBezTo>
                  <a:cubicBezTo>
                    <a:pt x="657" y="14231"/>
                    <a:pt x="600" y="14121"/>
                    <a:pt x="600" y="14012"/>
                  </a:cubicBezTo>
                  <a:cubicBezTo>
                    <a:pt x="600" y="13850"/>
                    <a:pt x="657" y="13741"/>
                    <a:pt x="767" y="13631"/>
                  </a:cubicBezTo>
                  <a:lnTo>
                    <a:pt x="986" y="13412"/>
                  </a:lnTo>
                  <a:close/>
                  <a:moveTo>
                    <a:pt x="12261" y="0"/>
                  </a:moveTo>
                  <a:cubicBezTo>
                    <a:pt x="10947" y="0"/>
                    <a:pt x="9743" y="605"/>
                    <a:pt x="8977" y="1590"/>
                  </a:cubicBezTo>
                  <a:cubicBezTo>
                    <a:pt x="6621" y="1642"/>
                    <a:pt x="4708" y="3613"/>
                    <a:pt x="4708" y="5968"/>
                  </a:cubicBezTo>
                  <a:cubicBezTo>
                    <a:pt x="4708" y="7063"/>
                    <a:pt x="5145" y="8101"/>
                    <a:pt x="5802" y="8867"/>
                  </a:cubicBezTo>
                  <a:lnTo>
                    <a:pt x="5745" y="8924"/>
                  </a:lnTo>
                  <a:lnTo>
                    <a:pt x="4926" y="9743"/>
                  </a:lnTo>
                  <a:cubicBezTo>
                    <a:pt x="4760" y="9690"/>
                    <a:pt x="4598" y="9633"/>
                    <a:pt x="4379" y="9633"/>
                  </a:cubicBezTo>
                  <a:cubicBezTo>
                    <a:pt x="4103" y="9633"/>
                    <a:pt x="3832" y="9743"/>
                    <a:pt x="3613" y="9909"/>
                  </a:cubicBezTo>
                  <a:lnTo>
                    <a:pt x="329" y="13246"/>
                  </a:lnTo>
                  <a:cubicBezTo>
                    <a:pt x="110" y="13465"/>
                    <a:pt x="0" y="13741"/>
                    <a:pt x="0" y="14012"/>
                  </a:cubicBezTo>
                  <a:cubicBezTo>
                    <a:pt x="0" y="14288"/>
                    <a:pt x="110" y="14559"/>
                    <a:pt x="329" y="14778"/>
                  </a:cubicBezTo>
                  <a:cubicBezTo>
                    <a:pt x="548" y="14997"/>
                    <a:pt x="819" y="15107"/>
                    <a:pt x="1095" y="15107"/>
                  </a:cubicBezTo>
                  <a:cubicBezTo>
                    <a:pt x="1367" y="15107"/>
                    <a:pt x="1642" y="14997"/>
                    <a:pt x="1861" y="14778"/>
                  </a:cubicBezTo>
                  <a:lnTo>
                    <a:pt x="5145" y="11442"/>
                  </a:lnTo>
                  <a:cubicBezTo>
                    <a:pt x="5364" y="11275"/>
                    <a:pt x="5474" y="11004"/>
                    <a:pt x="5474" y="10675"/>
                  </a:cubicBezTo>
                  <a:cubicBezTo>
                    <a:pt x="5474" y="10509"/>
                    <a:pt x="5417" y="10347"/>
                    <a:pt x="5307" y="10181"/>
                  </a:cubicBezTo>
                  <a:lnTo>
                    <a:pt x="6183" y="9362"/>
                  </a:lnTo>
                  <a:cubicBezTo>
                    <a:pt x="6183" y="9305"/>
                    <a:pt x="6183" y="9305"/>
                    <a:pt x="6240" y="9252"/>
                  </a:cubicBezTo>
                  <a:cubicBezTo>
                    <a:pt x="7006" y="9962"/>
                    <a:pt x="7992" y="10347"/>
                    <a:pt x="9086" y="10347"/>
                  </a:cubicBezTo>
                  <a:lnTo>
                    <a:pt x="9196" y="10347"/>
                  </a:lnTo>
                  <a:cubicBezTo>
                    <a:pt x="9305" y="10947"/>
                    <a:pt x="9415" y="11442"/>
                    <a:pt x="9524" y="11880"/>
                  </a:cubicBezTo>
                  <a:cubicBezTo>
                    <a:pt x="9634" y="12261"/>
                    <a:pt x="10014" y="12589"/>
                    <a:pt x="10452" y="12589"/>
                  </a:cubicBezTo>
                  <a:lnTo>
                    <a:pt x="14065" y="12589"/>
                  </a:lnTo>
                  <a:cubicBezTo>
                    <a:pt x="14503" y="12589"/>
                    <a:pt x="14888" y="12261"/>
                    <a:pt x="14997" y="11880"/>
                  </a:cubicBezTo>
                  <a:cubicBezTo>
                    <a:pt x="15654" y="9362"/>
                    <a:pt x="16311" y="5202"/>
                    <a:pt x="16311" y="3941"/>
                  </a:cubicBezTo>
                  <a:cubicBezTo>
                    <a:pt x="16311" y="1752"/>
                    <a:pt x="14503" y="0"/>
                    <a:pt x="12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13;p39">
              <a:extLst>
                <a:ext uri="{FF2B5EF4-FFF2-40B4-BE49-F238E27FC236}">
                  <a16:creationId xmlns:a16="http://schemas.microsoft.com/office/drawing/2014/main" id="{13B5E955-5509-2882-5A3E-3500689D5CC8}"/>
                </a:ext>
              </a:extLst>
            </p:cNvPr>
            <p:cNvSpPr/>
            <p:nvPr/>
          </p:nvSpPr>
          <p:spPr>
            <a:xfrm>
              <a:off x="9386822" y="3323345"/>
              <a:ext cx="158522" cy="156854"/>
            </a:xfrm>
            <a:custGeom>
              <a:avLst/>
              <a:gdLst/>
              <a:ahLst/>
              <a:cxnLst/>
              <a:rect l="l" t="t" r="r" b="b"/>
              <a:pathLst>
                <a:path w="5037" h="4984" extrusionOk="0">
                  <a:moveTo>
                    <a:pt x="4432" y="605"/>
                  </a:moveTo>
                  <a:lnTo>
                    <a:pt x="4432" y="2466"/>
                  </a:lnTo>
                  <a:cubicBezTo>
                    <a:pt x="4432" y="3561"/>
                    <a:pt x="3556" y="4379"/>
                    <a:pt x="2519" y="4379"/>
                  </a:cubicBezTo>
                  <a:cubicBezTo>
                    <a:pt x="1477" y="4379"/>
                    <a:pt x="601" y="3561"/>
                    <a:pt x="601" y="2466"/>
                  </a:cubicBezTo>
                  <a:lnTo>
                    <a:pt x="601" y="605"/>
                  </a:lnTo>
                  <a:close/>
                  <a:moveTo>
                    <a:pt x="382" y="1"/>
                  </a:moveTo>
                  <a:cubicBezTo>
                    <a:pt x="163" y="1"/>
                    <a:pt x="1" y="167"/>
                    <a:pt x="1" y="386"/>
                  </a:cubicBezTo>
                  <a:lnTo>
                    <a:pt x="1" y="2466"/>
                  </a:lnTo>
                  <a:cubicBezTo>
                    <a:pt x="1" y="3889"/>
                    <a:pt x="1148" y="4984"/>
                    <a:pt x="2519" y="4984"/>
                  </a:cubicBezTo>
                  <a:cubicBezTo>
                    <a:pt x="3885" y="4984"/>
                    <a:pt x="5036" y="3889"/>
                    <a:pt x="5036" y="2466"/>
                  </a:cubicBezTo>
                  <a:lnTo>
                    <a:pt x="5036" y="386"/>
                  </a:lnTo>
                  <a:cubicBezTo>
                    <a:pt x="5036" y="167"/>
                    <a:pt x="4870" y="1"/>
                    <a:pt x="46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314;p39">
              <a:extLst>
                <a:ext uri="{FF2B5EF4-FFF2-40B4-BE49-F238E27FC236}">
                  <a16:creationId xmlns:a16="http://schemas.microsoft.com/office/drawing/2014/main" id="{50A7A548-728E-2203-F86A-0861BA37E38B}"/>
                </a:ext>
              </a:extLst>
            </p:cNvPr>
            <p:cNvSpPr/>
            <p:nvPr/>
          </p:nvSpPr>
          <p:spPr>
            <a:xfrm>
              <a:off x="9417853" y="3223454"/>
              <a:ext cx="96492" cy="19040"/>
            </a:xfrm>
            <a:custGeom>
              <a:avLst/>
              <a:gdLst/>
              <a:ahLst/>
              <a:cxnLst/>
              <a:rect l="l" t="t" r="r" b="b"/>
              <a:pathLst>
                <a:path w="3066" h="605" extrusionOk="0">
                  <a:moveTo>
                    <a:pt x="272" y="0"/>
                  </a:moveTo>
                  <a:cubicBezTo>
                    <a:pt x="110" y="0"/>
                    <a:pt x="0" y="167"/>
                    <a:pt x="0" y="329"/>
                  </a:cubicBezTo>
                  <a:cubicBezTo>
                    <a:pt x="0" y="495"/>
                    <a:pt x="110" y="604"/>
                    <a:pt x="272" y="604"/>
                  </a:cubicBezTo>
                  <a:lnTo>
                    <a:pt x="2789" y="604"/>
                  </a:lnTo>
                  <a:cubicBezTo>
                    <a:pt x="2956" y="604"/>
                    <a:pt x="3065" y="495"/>
                    <a:pt x="3065" y="329"/>
                  </a:cubicBezTo>
                  <a:cubicBezTo>
                    <a:pt x="3065" y="167"/>
                    <a:pt x="2956" y="0"/>
                    <a:pt x="27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15;p39">
              <a:extLst>
                <a:ext uri="{FF2B5EF4-FFF2-40B4-BE49-F238E27FC236}">
                  <a16:creationId xmlns:a16="http://schemas.microsoft.com/office/drawing/2014/main" id="{DB7BDDEE-00D2-2D34-043A-C0471D9979D1}"/>
                </a:ext>
              </a:extLst>
            </p:cNvPr>
            <p:cNvSpPr/>
            <p:nvPr/>
          </p:nvSpPr>
          <p:spPr>
            <a:xfrm>
              <a:off x="9436736" y="3392268"/>
              <a:ext cx="58569" cy="19040"/>
            </a:xfrm>
            <a:custGeom>
              <a:avLst/>
              <a:gdLst/>
              <a:ahLst/>
              <a:cxnLst/>
              <a:rect l="l" t="t" r="r" b="b"/>
              <a:pathLst>
                <a:path w="1861" h="605" extrusionOk="0">
                  <a:moveTo>
                    <a:pt x="276" y="0"/>
                  </a:moveTo>
                  <a:cubicBezTo>
                    <a:pt x="110" y="0"/>
                    <a:pt x="0" y="110"/>
                    <a:pt x="0" y="276"/>
                  </a:cubicBezTo>
                  <a:cubicBezTo>
                    <a:pt x="0" y="438"/>
                    <a:pt x="110" y="604"/>
                    <a:pt x="276" y="604"/>
                  </a:cubicBezTo>
                  <a:lnTo>
                    <a:pt x="1533" y="604"/>
                  </a:lnTo>
                  <a:cubicBezTo>
                    <a:pt x="1699" y="604"/>
                    <a:pt x="1861" y="438"/>
                    <a:pt x="1861" y="276"/>
                  </a:cubicBezTo>
                  <a:cubicBezTo>
                    <a:pt x="1861" y="110"/>
                    <a:pt x="1699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16;p39">
              <a:extLst>
                <a:ext uri="{FF2B5EF4-FFF2-40B4-BE49-F238E27FC236}">
                  <a16:creationId xmlns:a16="http://schemas.microsoft.com/office/drawing/2014/main" id="{BACE7D64-CC32-1D94-FC56-B303316517CE}"/>
                </a:ext>
              </a:extLst>
            </p:cNvPr>
            <p:cNvSpPr/>
            <p:nvPr/>
          </p:nvSpPr>
          <p:spPr>
            <a:xfrm>
              <a:off x="9307608" y="3016308"/>
              <a:ext cx="49914" cy="167618"/>
            </a:xfrm>
            <a:custGeom>
              <a:avLst/>
              <a:gdLst/>
              <a:ahLst/>
              <a:cxnLst/>
              <a:rect l="l" t="t" r="r" b="b"/>
              <a:pathLst>
                <a:path w="1586" h="5326" extrusionOk="0">
                  <a:moveTo>
                    <a:pt x="356" y="1"/>
                  </a:moveTo>
                  <a:cubicBezTo>
                    <a:pt x="329" y="1"/>
                    <a:pt x="300" y="5"/>
                    <a:pt x="272" y="14"/>
                  </a:cubicBezTo>
                  <a:cubicBezTo>
                    <a:pt x="110" y="14"/>
                    <a:pt x="0" y="181"/>
                    <a:pt x="0" y="343"/>
                  </a:cubicBezTo>
                  <a:cubicBezTo>
                    <a:pt x="381" y="2641"/>
                    <a:pt x="985" y="5050"/>
                    <a:pt x="985" y="5050"/>
                  </a:cubicBezTo>
                  <a:cubicBezTo>
                    <a:pt x="985" y="5216"/>
                    <a:pt x="1147" y="5326"/>
                    <a:pt x="1257" y="5326"/>
                  </a:cubicBezTo>
                  <a:cubicBezTo>
                    <a:pt x="1257" y="5326"/>
                    <a:pt x="1314" y="5326"/>
                    <a:pt x="1314" y="5269"/>
                  </a:cubicBezTo>
                  <a:cubicBezTo>
                    <a:pt x="1476" y="5269"/>
                    <a:pt x="1585" y="5107"/>
                    <a:pt x="1533" y="4940"/>
                  </a:cubicBezTo>
                  <a:cubicBezTo>
                    <a:pt x="1533" y="4940"/>
                    <a:pt x="985" y="2532"/>
                    <a:pt x="600" y="233"/>
                  </a:cubicBezTo>
                  <a:cubicBezTo>
                    <a:pt x="600" y="99"/>
                    <a:pt x="489" y="1"/>
                    <a:pt x="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317;p39">
              <a:extLst>
                <a:ext uri="{FF2B5EF4-FFF2-40B4-BE49-F238E27FC236}">
                  <a16:creationId xmlns:a16="http://schemas.microsoft.com/office/drawing/2014/main" id="{4134F982-1F9E-F658-BBF8-872CDD6B547C}"/>
                </a:ext>
              </a:extLst>
            </p:cNvPr>
            <p:cNvSpPr/>
            <p:nvPr/>
          </p:nvSpPr>
          <p:spPr>
            <a:xfrm>
              <a:off x="9367813" y="3035758"/>
              <a:ext cx="87963" cy="18914"/>
            </a:xfrm>
            <a:custGeom>
              <a:avLst/>
              <a:gdLst/>
              <a:ahLst/>
              <a:cxnLst/>
              <a:rect l="l" t="t" r="r" b="b"/>
              <a:pathLst>
                <a:path w="2795" h="601" extrusionOk="0">
                  <a:moveTo>
                    <a:pt x="277" y="0"/>
                  </a:moveTo>
                  <a:cubicBezTo>
                    <a:pt x="110" y="0"/>
                    <a:pt x="1" y="110"/>
                    <a:pt x="1" y="272"/>
                  </a:cubicBezTo>
                  <a:cubicBezTo>
                    <a:pt x="1" y="438"/>
                    <a:pt x="110" y="600"/>
                    <a:pt x="277" y="600"/>
                  </a:cubicBezTo>
                  <a:lnTo>
                    <a:pt x="2466" y="600"/>
                  </a:lnTo>
                  <a:cubicBezTo>
                    <a:pt x="2628" y="600"/>
                    <a:pt x="2794" y="438"/>
                    <a:pt x="2794" y="272"/>
                  </a:cubicBezTo>
                  <a:cubicBezTo>
                    <a:pt x="2794" y="110"/>
                    <a:pt x="2628" y="0"/>
                    <a:pt x="2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18;p39">
              <a:extLst>
                <a:ext uri="{FF2B5EF4-FFF2-40B4-BE49-F238E27FC236}">
                  <a16:creationId xmlns:a16="http://schemas.microsoft.com/office/drawing/2014/main" id="{7D1CA43E-0CE2-0180-AA57-AFBF5D4CFBCD}"/>
                </a:ext>
              </a:extLst>
            </p:cNvPr>
            <p:cNvSpPr/>
            <p:nvPr/>
          </p:nvSpPr>
          <p:spPr>
            <a:xfrm>
              <a:off x="9378168" y="3095963"/>
              <a:ext cx="77609" cy="17278"/>
            </a:xfrm>
            <a:custGeom>
              <a:avLst/>
              <a:gdLst/>
              <a:ahLst/>
              <a:cxnLst/>
              <a:rect l="l" t="t" r="r" b="b"/>
              <a:pathLst>
                <a:path w="2466" h="549" extrusionOk="0">
                  <a:moveTo>
                    <a:pt x="276" y="1"/>
                  </a:moveTo>
                  <a:cubicBezTo>
                    <a:pt x="110" y="1"/>
                    <a:pt x="0" y="110"/>
                    <a:pt x="0" y="277"/>
                  </a:cubicBezTo>
                  <a:cubicBezTo>
                    <a:pt x="0" y="439"/>
                    <a:pt x="110" y="548"/>
                    <a:pt x="276" y="548"/>
                  </a:cubicBezTo>
                  <a:lnTo>
                    <a:pt x="2137" y="548"/>
                  </a:lnTo>
                  <a:cubicBezTo>
                    <a:pt x="2299" y="548"/>
                    <a:pt x="2465" y="439"/>
                    <a:pt x="2465" y="277"/>
                  </a:cubicBezTo>
                  <a:cubicBezTo>
                    <a:pt x="2465" y="110"/>
                    <a:pt x="2299" y="1"/>
                    <a:pt x="21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19;p39">
              <a:extLst>
                <a:ext uri="{FF2B5EF4-FFF2-40B4-BE49-F238E27FC236}">
                  <a16:creationId xmlns:a16="http://schemas.microsoft.com/office/drawing/2014/main" id="{FF895415-7D7C-690D-D51F-2618EA7D5D7B}"/>
                </a:ext>
              </a:extLst>
            </p:cNvPr>
            <p:cNvSpPr/>
            <p:nvPr/>
          </p:nvSpPr>
          <p:spPr>
            <a:xfrm>
              <a:off x="9386822" y="3154531"/>
              <a:ext cx="48277" cy="19072"/>
            </a:xfrm>
            <a:custGeom>
              <a:avLst/>
              <a:gdLst/>
              <a:ahLst/>
              <a:cxnLst/>
              <a:rect l="l" t="t" r="r" b="b"/>
              <a:pathLst>
                <a:path w="1534" h="606" extrusionOk="0">
                  <a:moveTo>
                    <a:pt x="329" y="1"/>
                  </a:moveTo>
                  <a:cubicBezTo>
                    <a:pt x="163" y="1"/>
                    <a:pt x="1" y="110"/>
                    <a:pt x="1" y="277"/>
                  </a:cubicBezTo>
                  <a:cubicBezTo>
                    <a:pt x="1" y="439"/>
                    <a:pt x="163" y="605"/>
                    <a:pt x="329" y="605"/>
                  </a:cubicBezTo>
                  <a:lnTo>
                    <a:pt x="1258" y="605"/>
                  </a:lnTo>
                  <a:cubicBezTo>
                    <a:pt x="1424" y="605"/>
                    <a:pt x="1534" y="439"/>
                    <a:pt x="1534" y="277"/>
                  </a:cubicBezTo>
                  <a:cubicBezTo>
                    <a:pt x="1534" y="110"/>
                    <a:pt x="1424" y="1"/>
                    <a:pt x="12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10039BAF-9F34-4DCB-3A13-61978AC4E21A}"/>
              </a:ext>
            </a:extLst>
          </p:cNvPr>
          <p:cNvSpPr txBox="1"/>
          <p:nvPr/>
        </p:nvSpPr>
        <p:spPr>
          <a:xfrm>
            <a:off x="4222099" y="4482629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A939A05-2C06-8A23-C635-DC7EED607015}"/>
              </a:ext>
            </a:extLst>
          </p:cNvPr>
          <p:cNvSpPr txBox="1"/>
          <p:nvPr/>
        </p:nvSpPr>
        <p:spPr>
          <a:xfrm>
            <a:off x="864101" y="4482629"/>
            <a:ext cx="23291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A2828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5E23E1B-D931-F9DA-A66C-4C88C7174B63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D01F82D-D130-6199-CADE-434CD5379BC4}"/>
              </a:ext>
            </a:extLst>
          </p:cNvPr>
          <p:cNvSpPr txBox="1"/>
          <p:nvPr/>
        </p:nvSpPr>
        <p:spPr>
          <a:xfrm>
            <a:off x="472066" y="580603"/>
            <a:ext cx="284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6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87" name="Picture 8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6636E7-ADEC-1AB7-D630-66F6F001B6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88" name="Picture 8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D8B25DD-814C-BAB8-289A-F0B578EF20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89" name="Picture 8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C83281E-8620-BD12-FEA7-F89A44AE7E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77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1" grpId="0" animBg="1"/>
      <p:bldP spid="23" grpId="0" animBg="1"/>
      <p:bldP spid="24" grpId="0" animBg="1"/>
      <p:bldP spid="25" grpId="0"/>
      <p:bldP spid="26" grpId="0"/>
      <p:bldP spid="83" grpId="0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773C0A-67E9-6023-295F-117924E22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242" y="3773415"/>
            <a:ext cx="11355516" cy="2655201"/>
          </a:xfrm>
          <a:prstGeom prst="rect">
            <a:avLst/>
          </a:prstGeom>
        </p:spPr>
      </p:pic>
      <p:sp>
        <p:nvSpPr>
          <p:cNvPr id="5" name="Google Shape;789;p61">
            <a:extLst>
              <a:ext uri="{FF2B5EF4-FFF2-40B4-BE49-F238E27FC236}">
                <a16:creationId xmlns:a16="http://schemas.microsoft.com/office/drawing/2014/main" id="{D09F68BC-1E4D-9D18-1D30-D67AFA85BA11}"/>
              </a:ext>
            </a:extLst>
          </p:cNvPr>
          <p:cNvSpPr/>
          <p:nvPr/>
        </p:nvSpPr>
        <p:spPr>
          <a:xfrm>
            <a:off x="773269" y="3429000"/>
            <a:ext cx="10320540" cy="2254266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7683D7-C717-B303-54A4-7CEF16324C4D}"/>
              </a:ext>
            </a:extLst>
          </p:cNvPr>
          <p:cNvSpPr txBox="1"/>
          <p:nvPr/>
        </p:nvSpPr>
        <p:spPr>
          <a:xfrm>
            <a:off x="546410" y="1663116"/>
            <a:ext cx="11016731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A2828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4AD92F-FB1A-88DB-4918-E043B8C453C1}"/>
              </a:ext>
            </a:extLst>
          </p:cNvPr>
          <p:cNvSpPr txBox="1"/>
          <p:nvPr/>
        </p:nvSpPr>
        <p:spPr>
          <a:xfrm>
            <a:off x="411922" y="933322"/>
            <a:ext cx="113191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اصلی عنوان </a:t>
            </a:r>
            <a:r>
              <a:rPr lang="fa-IR" altLang="en-US" sz="28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را وارد نمایید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F95D21-2366-C9B5-2930-1C9D58D6EC22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C15520-F1D1-299D-4C4C-9EE0BBA6E9B0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976B7A-4B4F-7477-9FAD-6FE1750AAD63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90C865-7713-D825-0536-ED1AB4F66AA3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FA9401-B4D7-C331-53E4-02539A8167BE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8BB983-4979-DE96-7535-DF1A54AAAC54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1E5F0A-13BE-3664-D988-CB334BDB6335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876D7103-97E1-881A-04BA-6872AFD77D2C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E53F844B-6C26-975E-0B75-999F5B86C8A5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9028861D-61BD-29B6-2948-3E14E84A1692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1A08E076-5945-E7B7-08B4-20A184247886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1DAB0A14-1782-71B7-E5DE-92D2C787386B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413763-BEC2-2029-A43C-091945ED73C0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D5621CA-BA7E-FA1F-0DA1-9D95A005DCED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E94DDA8-CD93-DBDA-C2B1-4EE684ACA192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143A606-2A52-2819-8935-53D2BCD16514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EE970F6-B523-F6C9-8ABE-5F48B8F48BAA}"/>
              </a:ext>
            </a:extLst>
          </p:cNvPr>
          <p:cNvSpPr txBox="1"/>
          <p:nvPr/>
        </p:nvSpPr>
        <p:spPr>
          <a:xfrm>
            <a:off x="472066" y="580603"/>
            <a:ext cx="284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7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0A77AF2-E2A7-3F18-5E7B-AF7452A999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9E2DFE3-38BD-CA56-63AB-8EA3ED9B35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B377FA9-F1B7-90BB-0879-AEDEB01022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75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53D11CD-73A7-9E25-B01C-A85B636B42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F35CB31A-034F-DBEC-03AF-204FA3489B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alphaModFix amt="9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05F66D9-6710-3B69-0638-69479324DE9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3B8A61C-0CE8-AEE3-66D0-00B4489EC7DF}"/>
              </a:ext>
            </a:extLst>
          </p:cNvPr>
          <p:cNvSpPr/>
          <p:nvPr/>
        </p:nvSpPr>
        <p:spPr>
          <a:xfrm>
            <a:off x="827314" y="3802204"/>
            <a:ext cx="2975428" cy="5177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E1E8AD-CEA7-966D-232F-7DA606368418}"/>
              </a:ext>
            </a:extLst>
          </p:cNvPr>
          <p:cNvSpPr/>
          <p:nvPr/>
        </p:nvSpPr>
        <p:spPr>
          <a:xfrm>
            <a:off x="827314" y="4308658"/>
            <a:ext cx="2975428" cy="1684129"/>
          </a:xfrm>
          <a:prstGeom prst="rect">
            <a:avLst/>
          </a:prstGeom>
          <a:solidFill>
            <a:schemeClr val="bg2">
              <a:lumMod val="8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40EFE2-1522-E6C8-A653-27BD03865377}"/>
              </a:ext>
            </a:extLst>
          </p:cNvPr>
          <p:cNvSpPr/>
          <p:nvPr/>
        </p:nvSpPr>
        <p:spPr>
          <a:xfrm>
            <a:off x="4622797" y="3802204"/>
            <a:ext cx="2975428" cy="517744"/>
          </a:xfrm>
          <a:prstGeom prst="rect">
            <a:avLst/>
          </a:prstGeom>
          <a:solidFill>
            <a:srgbClr val="FCBD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7D7AF7-05D5-7B1C-F6D8-EF26F8BA45B2}"/>
              </a:ext>
            </a:extLst>
          </p:cNvPr>
          <p:cNvSpPr/>
          <p:nvPr/>
        </p:nvSpPr>
        <p:spPr>
          <a:xfrm>
            <a:off x="4622797" y="4319947"/>
            <a:ext cx="2975428" cy="1684129"/>
          </a:xfrm>
          <a:prstGeom prst="rect">
            <a:avLst/>
          </a:prstGeom>
          <a:solidFill>
            <a:schemeClr val="bg2">
              <a:lumMod val="8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802617-B16D-C00A-3D19-A3147BF818CB}"/>
              </a:ext>
            </a:extLst>
          </p:cNvPr>
          <p:cNvSpPr/>
          <p:nvPr/>
        </p:nvSpPr>
        <p:spPr>
          <a:xfrm>
            <a:off x="8418280" y="3802204"/>
            <a:ext cx="2975428" cy="5177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6AFBDC-2FFE-88B2-D547-CAF834EE5E8F}"/>
              </a:ext>
            </a:extLst>
          </p:cNvPr>
          <p:cNvSpPr/>
          <p:nvPr/>
        </p:nvSpPr>
        <p:spPr>
          <a:xfrm>
            <a:off x="8418280" y="4319947"/>
            <a:ext cx="2975428" cy="1684129"/>
          </a:xfrm>
          <a:prstGeom prst="rect">
            <a:avLst/>
          </a:prstGeom>
          <a:solidFill>
            <a:schemeClr val="bg2">
              <a:lumMod val="8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CFD821-D5A9-64C1-6FFD-EE1D198CD321}"/>
              </a:ext>
            </a:extLst>
          </p:cNvPr>
          <p:cNvSpPr txBox="1"/>
          <p:nvPr/>
        </p:nvSpPr>
        <p:spPr>
          <a:xfrm>
            <a:off x="936802" y="4347987"/>
            <a:ext cx="275645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699D1A-7F7E-0854-FFA5-FB428F8377A9}"/>
              </a:ext>
            </a:extLst>
          </p:cNvPr>
          <p:cNvSpPr txBox="1"/>
          <p:nvPr/>
        </p:nvSpPr>
        <p:spPr>
          <a:xfrm>
            <a:off x="827314" y="3830243"/>
            <a:ext cx="2975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04BDBC-DD55-7A8F-D18B-18B98A382846}"/>
              </a:ext>
            </a:extLst>
          </p:cNvPr>
          <p:cNvSpPr txBox="1"/>
          <p:nvPr/>
        </p:nvSpPr>
        <p:spPr>
          <a:xfrm>
            <a:off x="4672022" y="3802203"/>
            <a:ext cx="2975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rgbClr val="2A2828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2E4481-F814-F091-D485-B91976626254}"/>
              </a:ext>
            </a:extLst>
          </p:cNvPr>
          <p:cNvSpPr txBox="1"/>
          <p:nvPr/>
        </p:nvSpPr>
        <p:spPr>
          <a:xfrm>
            <a:off x="8418280" y="3793256"/>
            <a:ext cx="2975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rgbClr val="E9B249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40FD9F-A37D-58AC-EA9C-B497382E2759}"/>
              </a:ext>
            </a:extLst>
          </p:cNvPr>
          <p:cNvSpPr txBox="1"/>
          <p:nvPr/>
        </p:nvSpPr>
        <p:spPr>
          <a:xfrm>
            <a:off x="4728658" y="4388975"/>
            <a:ext cx="275645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CD6636-36B3-9CC7-76A0-DEB7165F4D36}"/>
              </a:ext>
            </a:extLst>
          </p:cNvPr>
          <p:cNvSpPr txBox="1"/>
          <p:nvPr/>
        </p:nvSpPr>
        <p:spPr>
          <a:xfrm>
            <a:off x="8498746" y="4304460"/>
            <a:ext cx="275645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cs typeface="B Yekan" panose="00000400000000000000" pitchFamily="2" charset="-78"/>
            </a:endParaRPr>
          </a:p>
        </p:txBody>
      </p:sp>
      <p:sp>
        <p:nvSpPr>
          <p:cNvPr id="25" name="Google Shape;775;p59">
            <a:extLst>
              <a:ext uri="{FF2B5EF4-FFF2-40B4-BE49-F238E27FC236}">
                <a16:creationId xmlns:a16="http://schemas.microsoft.com/office/drawing/2014/main" id="{B6A5718A-5C09-4B36-6A28-F4D7584E0D2B}"/>
              </a:ext>
            </a:extLst>
          </p:cNvPr>
          <p:cNvSpPr/>
          <p:nvPr/>
        </p:nvSpPr>
        <p:spPr>
          <a:xfrm rot="-5400000">
            <a:off x="1240976" y="1167283"/>
            <a:ext cx="2104571" cy="2960917"/>
          </a:xfrm>
          <a:prstGeom prst="rect">
            <a:avLst/>
          </a:prstGeom>
          <a:solidFill>
            <a:srgbClr val="2A2828">
              <a:alpha val="56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" name="Google Shape;775;p59">
            <a:extLst>
              <a:ext uri="{FF2B5EF4-FFF2-40B4-BE49-F238E27FC236}">
                <a16:creationId xmlns:a16="http://schemas.microsoft.com/office/drawing/2014/main" id="{8E4E631B-4CE0-9ED3-54B6-550F7584786D}"/>
              </a:ext>
            </a:extLst>
          </p:cNvPr>
          <p:cNvSpPr/>
          <p:nvPr/>
        </p:nvSpPr>
        <p:spPr>
          <a:xfrm rot="-5400000">
            <a:off x="5036459" y="1167284"/>
            <a:ext cx="2104571" cy="2960917"/>
          </a:xfrm>
          <a:prstGeom prst="rect">
            <a:avLst/>
          </a:prstGeom>
          <a:solidFill>
            <a:srgbClr val="2A2828">
              <a:alpha val="56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" name="Google Shape;775;p59">
            <a:extLst>
              <a:ext uri="{FF2B5EF4-FFF2-40B4-BE49-F238E27FC236}">
                <a16:creationId xmlns:a16="http://schemas.microsoft.com/office/drawing/2014/main" id="{0B06826C-A020-8FA3-4DBE-2441D4A8232E}"/>
              </a:ext>
            </a:extLst>
          </p:cNvPr>
          <p:cNvSpPr/>
          <p:nvPr/>
        </p:nvSpPr>
        <p:spPr>
          <a:xfrm rot="-5400000">
            <a:off x="8853709" y="1160028"/>
            <a:ext cx="2104571" cy="2975428"/>
          </a:xfrm>
          <a:prstGeom prst="rect">
            <a:avLst/>
          </a:prstGeom>
          <a:solidFill>
            <a:srgbClr val="2A2828">
              <a:alpha val="56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E69F02F-973A-1E39-635C-57F2BB8AD557}"/>
              </a:ext>
            </a:extLst>
          </p:cNvPr>
          <p:cNvSpPr txBox="1"/>
          <p:nvPr/>
        </p:nvSpPr>
        <p:spPr>
          <a:xfrm>
            <a:off x="8477672" y="575866"/>
            <a:ext cx="1166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کلیات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8B494D5-E35A-8FFB-3880-12BCB5FE64C4}"/>
              </a:ext>
            </a:extLst>
          </p:cNvPr>
          <p:cNvSpPr txBox="1"/>
          <p:nvPr/>
        </p:nvSpPr>
        <p:spPr>
          <a:xfrm>
            <a:off x="6745014" y="575866"/>
            <a:ext cx="14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مبانی نظری پژوهش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C15263-716F-5100-3BF9-8AC044301D45}"/>
              </a:ext>
            </a:extLst>
          </p:cNvPr>
          <p:cNvSpPr txBox="1"/>
          <p:nvPr/>
        </p:nvSpPr>
        <p:spPr>
          <a:xfrm>
            <a:off x="5486125" y="575866"/>
            <a:ext cx="1002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روش تحقیق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026334-87C0-BC59-B6DF-02419759D27F}"/>
              </a:ext>
            </a:extLst>
          </p:cNvPr>
          <p:cNvSpPr txBox="1"/>
          <p:nvPr/>
        </p:nvSpPr>
        <p:spPr>
          <a:xfrm>
            <a:off x="3556473" y="575866"/>
            <a:ext cx="1658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تجزیه و تحلیل داده ها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614C9F-DB7E-8554-2F92-E384D95244F9}"/>
              </a:ext>
            </a:extLst>
          </p:cNvPr>
          <p:cNvSpPr txBox="1"/>
          <p:nvPr/>
        </p:nvSpPr>
        <p:spPr>
          <a:xfrm>
            <a:off x="1858641" y="575866"/>
            <a:ext cx="138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بحث و نتیجه گیری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011EDE8-6ABE-2EF0-604B-C83601CAEF8F}"/>
              </a:ext>
            </a:extLst>
          </p:cNvPr>
          <p:cNvSpPr txBox="1"/>
          <p:nvPr/>
        </p:nvSpPr>
        <p:spPr>
          <a:xfrm>
            <a:off x="1055320" y="575866"/>
            <a:ext cx="57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منابع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C1C72C02-B02A-C469-A99C-D2E51F54C709}"/>
              </a:ext>
            </a:extLst>
          </p:cNvPr>
          <p:cNvSpPr/>
          <p:nvPr/>
        </p:nvSpPr>
        <p:spPr>
          <a:xfrm rot="16200000">
            <a:off x="9570956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8545082C-CBCE-1A68-BFF7-13CE69CDD9B2}"/>
              </a:ext>
            </a:extLst>
          </p:cNvPr>
          <p:cNvSpPr/>
          <p:nvPr/>
        </p:nvSpPr>
        <p:spPr>
          <a:xfrm rot="16200000">
            <a:off x="8179297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E830E10B-B119-7B27-E55E-763E2E6D822E}"/>
              </a:ext>
            </a:extLst>
          </p:cNvPr>
          <p:cNvSpPr/>
          <p:nvPr/>
        </p:nvSpPr>
        <p:spPr>
          <a:xfrm rot="16200000">
            <a:off x="643072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F4E89494-195D-2EFE-F850-70344677EC6F}"/>
              </a:ext>
            </a:extLst>
          </p:cNvPr>
          <p:cNvSpPr/>
          <p:nvPr/>
        </p:nvSpPr>
        <p:spPr>
          <a:xfrm rot="16200000">
            <a:off x="5165270" y="66029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B1C14D0-D155-3523-835C-66B11553DE5A}"/>
              </a:ext>
            </a:extLst>
          </p:cNvPr>
          <p:cNvSpPr/>
          <p:nvPr/>
        </p:nvSpPr>
        <p:spPr>
          <a:xfrm rot="16200000">
            <a:off x="3187824" y="663784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03F8C25E-809F-44F8-5975-A3654E6760D0}"/>
              </a:ext>
            </a:extLst>
          </p:cNvPr>
          <p:cNvSpPr/>
          <p:nvPr/>
        </p:nvSpPr>
        <p:spPr>
          <a:xfrm rot="16200000">
            <a:off x="1543922" y="680016"/>
            <a:ext cx="161142" cy="138916"/>
          </a:xfrm>
          <a:prstGeom prst="triangle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081DF0A-9433-FE89-D421-8F584FB634E5}"/>
              </a:ext>
            </a:extLst>
          </p:cNvPr>
          <p:cNvSpPr txBox="1"/>
          <p:nvPr/>
        </p:nvSpPr>
        <p:spPr>
          <a:xfrm>
            <a:off x="9278548" y="16812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علم، پیشرفت، نو آوری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ACE0259-3A05-9A94-E60C-2CF44166F4F7}"/>
              </a:ext>
            </a:extLst>
          </p:cNvPr>
          <p:cNvCxnSpPr/>
          <p:nvPr/>
        </p:nvCxnSpPr>
        <p:spPr>
          <a:xfrm flipH="1">
            <a:off x="2447635" y="191987"/>
            <a:ext cx="6922637" cy="0"/>
          </a:xfrm>
          <a:prstGeom prst="line">
            <a:avLst/>
          </a:prstGeom>
          <a:ln>
            <a:solidFill>
              <a:srgbClr val="2A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D11C4B8-D97F-DA52-5B55-8AC83A9E876A}"/>
              </a:ext>
            </a:extLst>
          </p:cNvPr>
          <p:cNvSpPr txBox="1"/>
          <p:nvPr/>
        </p:nvSpPr>
        <p:spPr>
          <a:xfrm>
            <a:off x="793572" y="35051"/>
            <a:ext cx="177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rgbClr val="2A2828"/>
                </a:solidFill>
                <a:cs typeface="B Yekan" panose="00000400000000000000" pitchFamily="2" charset="-78"/>
              </a:rPr>
              <a:t>مهار تورم، رشد تولید</a:t>
            </a:r>
            <a:endParaRPr lang="en-US" sz="1400" dirty="0">
              <a:solidFill>
                <a:srgbClr val="2A2828"/>
              </a:solidFill>
              <a:cs typeface="B Yekan" panose="00000400000000000000" pitchFamily="2" charset="-78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EA339EE9-A27D-23A8-C19D-60F96D946C88}"/>
              </a:ext>
            </a:extLst>
          </p:cNvPr>
          <p:cNvSpPr/>
          <p:nvPr/>
        </p:nvSpPr>
        <p:spPr>
          <a:xfrm>
            <a:off x="472066" y="599397"/>
            <a:ext cx="284246" cy="284246"/>
          </a:xfrm>
          <a:prstGeom prst="roundRect">
            <a:avLst/>
          </a:prstGeom>
          <a:solidFill>
            <a:srgbClr val="2A28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69E6758-49AD-7A09-0C62-9FEBB4BC071B}"/>
              </a:ext>
            </a:extLst>
          </p:cNvPr>
          <p:cNvSpPr txBox="1"/>
          <p:nvPr/>
        </p:nvSpPr>
        <p:spPr>
          <a:xfrm>
            <a:off x="472066" y="580603"/>
            <a:ext cx="284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rgbClr val="E9B249"/>
                </a:solidFill>
                <a:cs typeface="B Yekan" panose="00000400000000000000" pitchFamily="2" charset="-78"/>
              </a:rPr>
              <a:t>8</a:t>
            </a:r>
            <a:endParaRPr lang="en-US" sz="14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35CBA7-E1C9-0E31-ED85-BFB321A46D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2740" y="605536"/>
            <a:ext cx="151139" cy="150439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CC153F3-9CD9-C69E-9C4B-2AFC9B306E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7589" flipH="1">
            <a:off x="10532614" y="591192"/>
            <a:ext cx="179127" cy="179127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2C6D531-A5B3-E30A-64ED-156201BDA0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92411">
            <a:off x="11084878" y="591193"/>
            <a:ext cx="179127" cy="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45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20;p54">
            <a:extLst>
              <a:ext uri="{FF2B5EF4-FFF2-40B4-BE49-F238E27FC236}">
                <a16:creationId xmlns:a16="http://schemas.microsoft.com/office/drawing/2014/main" id="{5D785557-8B45-E765-9D80-C0B8E0484FB5}"/>
              </a:ext>
            </a:extLst>
          </p:cNvPr>
          <p:cNvSpPr/>
          <p:nvPr/>
        </p:nvSpPr>
        <p:spPr>
          <a:xfrm>
            <a:off x="2587083" y="2099700"/>
            <a:ext cx="8073917" cy="2738800"/>
          </a:xfrm>
          <a:prstGeom prst="rect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3" name="Google Shape;723;p54">
            <a:extLst>
              <a:ext uri="{FF2B5EF4-FFF2-40B4-BE49-F238E27FC236}">
                <a16:creationId xmlns:a16="http://schemas.microsoft.com/office/drawing/2014/main" id="{8924A28E-CF14-13E9-BAB3-427E18D00674}"/>
              </a:ext>
            </a:extLst>
          </p:cNvPr>
          <p:cNvCxnSpPr/>
          <p:nvPr/>
        </p:nvCxnSpPr>
        <p:spPr>
          <a:xfrm>
            <a:off x="8577400" y="1723705"/>
            <a:ext cx="2083600" cy="0"/>
          </a:xfrm>
          <a:prstGeom prst="straightConnector1">
            <a:avLst/>
          </a:prstGeom>
          <a:noFill/>
          <a:ln w="38100" cap="flat" cmpd="sng">
            <a:solidFill>
              <a:srgbClr val="E9B24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AA0247B-05CC-B834-64ED-1FBAF0EFF464}"/>
              </a:ext>
            </a:extLst>
          </p:cNvPr>
          <p:cNvSpPr txBox="1"/>
          <p:nvPr/>
        </p:nvSpPr>
        <p:spPr>
          <a:xfrm>
            <a:off x="3109832" y="2921168"/>
            <a:ext cx="70284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E9B249"/>
                </a:solidFill>
                <a:cs typeface="B Yekan" panose="00000400000000000000" pitchFamily="2" charset="-78"/>
              </a:rPr>
              <a:t>مبانی نظری پژوهش</a:t>
            </a:r>
            <a:endParaRPr lang="en-US" sz="6000" dirty="0">
              <a:solidFill>
                <a:srgbClr val="E9B249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2458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3722</Words>
  <Application>Microsoft Office PowerPoint</Application>
  <PresentationFormat>Widescreen</PresentationFormat>
  <Paragraphs>497</Paragraphs>
  <Slides>44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</vt:lpstr>
      <vt:lpstr>Calibri</vt:lpstr>
      <vt:lpstr>Damavand ExtraBold</vt:lpstr>
      <vt:lpstr>Kalameh</vt:lpstr>
      <vt:lpstr>Lalezar</vt:lpstr>
      <vt:lpstr>Nanum Myeongjo</vt:lpstr>
      <vt:lpstr>Open Sans</vt:lpstr>
      <vt:lpstr>印品黑体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62</cp:revision>
  <dcterms:created xsi:type="dcterms:W3CDTF">2023-06-13T06:59:24Z</dcterms:created>
  <dcterms:modified xsi:type="dcterms:W3CDTF">2023-06-13T12:32:13Z</dcterms:modified>
</cp:coreProperties>
</file>